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60" r:id="rId6"/>
    <p:sldId id="263" r:id="rId7"/>
    <p:sldId id="266" r:id="rId8"/>
    <p:sldId id="264" r:id="rId9"/>
    <p:sldId id="268" r:id="rId10"/>
    <p:sldId id="269" r:id="rId11"/>
    <p:sldId id="265" r:id="rId12"/>
    <p:sldId id="271" r:id="rId13"/>
    <p:sldId id="272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Гимнастика для мозга. </a:t>
            </a:r>
            <a:r>
              <a:rPr lang="ru-RU" dirty="0" err="1" smtClean="0"/>
              <a:t>Здоровьесбережение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5228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Презентация на основе  практической деятельности </a:t>
            </a:r>
          </a:p>
          <a:p>
            <a:r>
              <a:rPr lang="ru-RU" b="1" dirty="0" smtClean="0"/>
              <a:t>психолого-педагогического сопровождения </a:t>
            </a:r>
          </a:p>
          <a:p>
            <a:r>
              <a:rPr lang="ru-RU" b="1" dirty="0" smtClean="0"/>
              <a:t>детей в условиях  ФГОС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Подготовила </a:t>
            </a:r>
          </a:p>
          <a:p>
            <a:r>
              <a:rPr lang="ru-RU" b="1" dirty="0" err="1" smtClean="0"/>
              <a:t>Хлебенкова</a:t>
            </a:r>
            <a:r>
              <a:rPr lang="ru-RU" b="1" dirty="0" smtClean="0"/>
              <a:t> Маргарита Петровна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2018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5256584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«Сова»</a:t>
            </a:r>
            <a:endParaRPr lang="ru-RU" dirty="0"/>
          </a:p>
        </p:txBody>
      </p:sp>
      <p:pic>
        <p:nvPicPr>
          <p:cNvPr id="2050" name="Picture 2" descr="C:\Users\Русский\Pictures\Документы с курсов 2018\Гимнастика для мозга\Мозг гимн 4!!!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3274314"/>
          </a:xfrm>
          <a:prstGeom prst="rect">
            <a:avLst/>
          </a:prstGeom>
          <a:noFill/>
        </p:spPr>
      </p:pic>
      <p:pic>
        <p:nvPicPr>
          <p:cNvPr id="2051" name="Picture 3" descr="C:\Users\Русский\Pictures\Документы с курсов 2018\Гимнастика для мозга\Мозг гимн 4!!!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372100" cy="1362075"/>
          </a:xfrm>
          <a:prstGeom prst="rect">
            <a:avLst/>
          </a:prstGeom>
          <a:noFill/>
        </p:spPr>
      </p:pic>
      <p:pic>
        <p:nvPicPr>
          <p:cNvPr id="2052" name="Picture 4" descr="C:\Users\Русский\Pictures\Документы с курсов 2018\Гимнастика для мозга\Мозг гимн 4!!!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3384375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«Крюки </a:t>
            </a:r>
            <a:r>
              <a:rPr lang="ru-RU" dirty="0" err="1" smtClean="0"/>
              <a:t>Деннисона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Русский\Pictures\Документы с курсов 2018\Гимнастика для мозга\Гимн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831198" cy="4536504"/>
          </a:xfrm>
          <a:prstGeom prst="rect">
            <a:avLst/>
          </a:prstGeom>
          <a:noFill/>
        </p:spPr>
      </p:pic>
      <p:pic>
        <p:nvPicPr>
          <p:cNvPr id="5123" name="Picture 3" descr="C:\Users\Русский\Pictures\Документы с курсов 2018\Гимнастика для мозга\Гим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024336" cy="447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4392488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Упражнение «Перекрёстные шаги (стоя)»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1520" y="3861048"/>
            <a:ext cx="4363968" cy="158417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sz="1800" b="0" i="1" dirty="0" smtClean="0"/>
              <a:t>Проследите, не слишком ли низко опускается локоть, нет ли излишнего наклона в пояснице. 	Можно за спиной соединять правую руку и левую ногу и наоборот.</a:t>
            </a:r>
            <a:endParaRPr lang="ru-RU" sz="1800" b="0" i="1" dirty="0"/>
          </a:p>
        </p:txBody>
      </p:sp>
      <p:pic>
        <p:nvPicPr>
          <p:cNvPr id="7" name="Picture 2" descr="C:\Users\Русский\Pictures\Документы с курсов 2018\Гимнастика для мозга\Мозг гимн 2!!!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251520" y="2060848"/>
            <a:ext cx="8640960" cy="1787279"/>
          </a:xfrm>
          <a:prstGeom prst="rect">
            <a:avLst/>
          </a:prstGeom>
          <a:noFill/>
        </p:spPr>
      </p:pic>
      <p:sp>
        <p:nvSpPr>
          <p:cNvPr id="8" name="Содержимое 3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19442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		</a:t>
            </a:r>
            <a:r>
              <a:rPr lang="ru-RU" sz="1900" b="0" i="1" dirty="0" smtClean="0"/>
              <a:t>«Перекрёстные шаги» способствуют развитию координации и ориентации в пространстве, делают более успешными приобретение навыков чтения, письма, слушания, усвоения новой информации. А ещё снимают боль в пояснице и подтягивают мышцы живота.</a:t>
            </a:r>
            <a:endParaRPr lang="ru-RU" sz="1900" b="0" i="1" dirty="0"/>
          </a:p>
        </p:txBody>
      </p:sp>
      <p:pic>
        <p:nvPicPr>
          <p:cNvPr id="4098" name="Picture 2" descr="C:\Users\Русский\Pictures\Документы с курсов 2018\Гимнастика для мозга\Перекр шаги!!!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40891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2664296" cy="4392488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Упраж-нение</a:t>
            </a:r>
            <a:r>
              <a:rPr lang="ru-RU" dirty="0" smtClean="0"/>
              <a:t> «</a:t>
            </a:r>
            <a:r>
              <a:rPr lang="ru-RU" dirty="0" err="1" smtClean="0"/>
              <a:t>Пере-крёст-ные</a:t>
            </a:r>
            <a:r>
              <a:rPr lang="ru-RU" dirty="0" smtClean="0"/>
              <a:t> шаги (сидя)»</a:t>
            </a:r>
            <a:endParaRPr lang="ru-RU" dirty="0"/>
          </a:p>
        </p:txBody>
      </p:sp>
      <p:pic>
        <p:nvPicPr>
          <p:cNvPr id="1026" name="Picture 2" descr="C:\Users\Русский\Pictures\Документы с курсов 2018\Гимнастика для мозга\ПШ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159" y="188640"/>
            <a:ext cx="601050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«Перекрёстные прыжки»</a:t>
            </a:r>
            <a:endParaRPr lang="ru-RU" dirty="0"/>
          </a:p>
        </p:txBody>
      </p:sp>
      <p:pic>
        <p:nvPicPr>
          <p:cNvPr id="2050" name="Picture 2" descr="C:\Users\Русский\Pictures\Документы с курсов 2018\Гимнастика для мозга\мозг гимн 5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010283" cy="3744416"/>
          </a:xfrm>
          <a:prstGeom prst="rect">
            <a:avLst/>
          </a:prstGeom>
          <a:noFill/>
        </p:spPr>
      </p:pic>
      <p:pic>
        <p:nvPicPr>
          <p:cNvPr id="2051" name="Picture 3" descr="C:\Users\Русский\Pictures\Документы с курсов 2018\Гимнастика для мозга\мозг гимн 5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376264" cy="1378402"/>
          </a:xfrm>
          <a:prstGeom prst="rect">
            <a:avLst/>
          </a:prstGeom>
          <a:noFill/>
        </p:spPr>
      </p:pic>
      <p:pic>
        <p:nvPicPr>
          <p:cNvPr id="2052" name="Picture 4" descr="C:\Users\Русский\Pictures\Документы с курсов 2018\Гимнастика для мозга\мозг гимн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745754" cy="489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усский\Pictures\Документы с курсов 2018\Гимнастика для мозга\Мозг гимн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84976" cy="2984895"/>
          </a:xfrm>
          <a:prstGeom prst="rect">
            <a:avLst/>
          </a:prstGeom>
          <a:noFill/>
        </p:spPr>
      </p:pic>
      <p:pic>
        <p:nvPicPr>
          <p:cNvPr id="3074" name="Picture 2" descr="C:\Users\Русский\Pictures\Документы с курсов 2018\Гимнастика для мозга\Мозг гимн 2!!!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35162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</a:t>
            </a:r>
            <a:br>
              <a:rPr lang="ru-RU" dirty="0" smtClean="0"/>
            </a:br>
            <a:r>
              <a:rPr lang="ru-RU" dirty="0" smtClean="0"/>
              <a:t>«Погладь-похлопай», «Велосипед», </a:t>
            </a:r>
            <a:br>
              <a:rPr lang="ru-RU" dirty="0" smtClean="0"/>
            </a:br>
            <a:r>
              <a:rPr lang="ru-RU" dirty="0" smtClean="0"/>
              <a:t>«Квадрат-треугольник»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581128"/>
            <a:ext cx="7211144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</a:t>
            </a:r>
            <a:br>
              <a:rPr lang="ru-RU" dirty="0" smtClean="0"/>
            </a:br>
            <a:r>
              <a:rPr lang="ru-RU" dirty="0" smtClean="0"/>
              <a:t>«Зеркальное рисование», «Графическая восьмёрка» «Помпа»</a:t>
            </a:r>
            <a:endParaRPr lang="ru-RU" dirty="0"/>
          </a:p>
        </p:txBody>
      </p:sp>
      <p:pic>
        <p:nvPicPr>
          <p:cNvPr id="4098" name="Picture 2" descr="C:\Users\Русский\Pictures\Документы с курсов 2018\Гимнастика для мозга\Моз гимн 3!!!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059832" y="188640"/>
            <a:ext cx="2808312" cy="2691299"/>
          </a:xfrm>
          <a:prstGeom prst="rect">
            <a:avLst/>
          </a:prstGeom>
          <a:noFill/>
        </p:spPr>
      </p:pic>
      <p:pic>
        <p:nvPicPr>
          <p:cNvPr id="4099" name="Picture 3" descr="C:\Users\Русский\Pictures\Документы с курсов 2018\Гимнастика для мозга\Моз гимн 3!!! - копия (2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51520" y="2104746"/>
            <a:ext cx="2952328" cy="2352390"/>
          </a:xfrm>
          <a:prstGeom prst="rect">
            <a:avLst/>
          </a:prstGeom>
          <a:noFill/>
        </p:spPr>
      </p:pic>
      <p:pic>
        <p:nvPicPr>
          <p:cNvPr id="4100" name="Picture 4" descr="C:\Users\Русский\Pictures\Документы с курсов 2018\Гимнастика для мозга\Моз гимн 3!!! - копия (3)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96136" y="2060848"/>
            <a:ext cx="300929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12968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 упражнения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smtClean="0"/>
              <a:t>Перекрёстная дискуссия</a:t>
            </a:r>
            <a:r>
              <a:rPr lang="ru-RU" sz="2400" dirty="0" smtClean="0"/>
              <a:t>», </a:t>
            </a:r>
            <a:br>
              <a:rPr lang="ru-RU" sz="2400" dirty="0" smtClean="0"/>
            </a:br>
            <a:r>
              <a:rPr lang="ru-RU" sz="2400" dirty="0" smtClean="0"/>
              <a:t>которое </a:t>
            </a:r>
            <a:r>
              <a:rPr lang="ru-RU" sz="2400" dirty="0" smtClean="0"/>
              <a:t>можно использовать на любом уроке</a:t>
            </a:r>
            <a:endParaRPr lang="ru-RU" sz="2400" dirty="0"/>
          </a:p>
        </p:txBody>
      </p:sp>
      <p:pic>
        <p:nvPicPr>
          <p:cNvPr id="5122" name="Picture 2" descr="C:\Users\Русский\Pictures\Документы с курсов 2018\Гимнастика для мозга\Та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411"/>
          <a:stretch>
            <a:fillRect/>
          </a:stretch>
        </p:blipFill>
        <p:spPr bwMode="auto">
          <a:xfrm>
            <a:off x="209854" y="1484784"/>
            <a:ext cx="8682625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56895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Ребята, ответьте на вопрос «Здоровье – это важно?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8784976" cy="23762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«Фантазёры»</a:t>
            </a:r>
            <a:br>
              <a:rPr lang="ru-RU" dirty="0" smtClean="0"/>
            </a:br>
            <a:r>
              <a:rPr lang="ru-RU" dirty="0" smtClean="0"/>
              <a:t> и гимнастика для мозга:</a:t>
            </a:r>
            <a:br>
              <a:rPr lang="ru-RU" dirty="0" smtClean="0"/>
            </a:br>
            <a:r>
              <a:rPr lang="ru-RU" dirty="0" smtClean="0"/>
              <a:t>сохраняем здоровье,</a:t>
            </a:r>
            <a:br>
              <a:rPr lang="ru-RU" dirty="0" smtClean="0"/>
            </a:br>
            <a:r>
              <a:rPr lang="ru-RU" dirty="0" smtClean="0"/>
              <a:t>активизируем мышление, </a:t>
            </a:r>
            <a:br>
              <a:rPr lang="ru-RU" dirty="0" smtClean="0"/>
            </a:br>
            <a:r>
              <a:rPr lang="ru-RU" dirty="0" smtClean="0"/>
              <a:t>память, внимание</a:t>
            </a:r>
            <a:endParaRPr lang="ru-RU" dirty="0"/>
          </a:p>
        </p:txBody>
      </p:sp>
      <p:pic>
        <p:nvPicPr>
          <p:cNvPr id="1026" name="Picture 2" descr="F:\Аттестация\Аттестация 2019\IMG_20190322_101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88640"/>
            <a:ext cx="3930650" cy="4172536"/>
          </a:xfrm>
          <a:prstGeom prst="rect">
            <a:avLst/>
          </a:prstGeom>
          <a:noFill/>
        </p:spPr>
      </p:pic>
      <p:pic>
        <p:nvPicPr>
          <p:cNvPr id="1027" name="Picture 3" descr="F:\Аттестация\Аттестация 2019\IMG_20190322_102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824536" cy="2149910"/>
          </a:xfrm>
          <a:prstGeom prst="rect">
            <a:avLst/>
          </a:prstGeom>
          <a:noFill/>
        </p:spPr>
      </p:pic>
      <p:pic>
        <p:nvPicPr>
          <p:cNvPr id="1028" name="Picture 4" descr="F:\Аттестация\Аттестация 2019\IMG_20190322_1019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348880"/>
            <a:ext cx="4860032" cy="1989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141088" cy="1051560"/>
          </a:xfrm>
        </p:spPr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30352"/>
            <a:ext cx="4536504" cy="4626840"/>
          </a:xfrm>
        </p:spPr>
        <p:txBody>
          <a:bodyPr>
            <a:normAutofit/>
          </a:bodyPr>
          <a:lstStyle/>
          <a:p>
            <a:r>
              <a:rPr lang="ru-RU" dirty="0" smtClean="0"/>
              <a:t>Улучшение деятельности по детскому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 в образовательном процессе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4259296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Дать понятие латерального развития.</a:t>
            </a:r>
          </a:p>
          <a:p>
            <a:r>
              <a:rPr lang="ru-RU" dirty="0" smtClean="0"/>
              <a:t>Предложить практические приёмы гармонизации работы головного мозга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.Что такое </a:t>
            </a:r>
            <a:r>
              <a:rPr lang="ru-RU" dirty="0" err="1" smtClean="0"/>
              <a:t>латеральность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573016"/>
            <a:ext cx="6552728" cy="114528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600" dirty="0" smtClean="0"/>
              <a:t>• </a:t>
            </a:r>
            <a:r>
              <a:rPr lang="ru-RU" b="1" dirty="0" err="1" smtClean="0">
                <a:latin typeface="Comic Sans MS" pitchFamily="66" charset="0"/>
              </a:rPr>
              <a:t>Латерализация</a:t>
            </a:r>
            <a:r>
              <a:rPr lang="ru-RU" dirty="0" smtClean="0">
                <a:latin typeface="Comic Sans MS" pitchFamily="66" charset="0"/>
              </a:rPr>
              <a:t> – это процесс перераспределения психических функций между левым и правым полушариями головного мозга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Users\Русский\Pictures\Документы с курсов 2018\Гимнастика для мозга\Лат мышл.jpg"/>
          <p:cNvPicPr>
            <a:picLocks noChangeAspect="1" noChangeArrowheads="1"/>
          </p:cNvPicPr>
          <p:nvPr/>
        </p:nvPicPr>
        <p:blipFill>
          <a:blip r:embed="rId2" cstate="print"/>
          <a:srcRect b="23903"/>
          <a:stretch>
            <a:fillRect/>
          </a:stretch>
        </p:blipFill>
        <p:spPr>
          <a:xfrm>
            <a:off x="1475656" y="188640"/>
            <a:ext cx="6560415" cy="340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Перекрёстная </a:t>
            </a:r>
            <a:r>
              <a:rPr lang="ru-RU" dirty="0" err="1" smtClean="0"/>
              <a:t>латеральность</a:t>
            </a:r>
            <a:endParaRPr lang="ru-RU" dirty="0"/>
          </a:p>
        </p:txBody>
      </p:sp>
      <p:pic>
        <p:nvPicPr>
          <p:cNvPr id="3074" name="Picture 2" descr="C:\Users\Русский\Pictures\Документы с курсов 2018\Гимнастика для мозга\Над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376"/>
          <a:stretch>
            <a:fillRect/>
          </a:stretch>
        </p:blipFill>
        <p:spPr bwMode="auto">
          <a:xfrm>
            <a:off x="611560" y="1268760"/>
            <a:ext cx="806266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Двигательная асимметрия</a:t>
            </a:r>
            <a:endParaRPr lang="ru-RU" dirty="0"/>
          </a:p>
        </p:txBody>
      </p:sp>
      <p:pic>
        <p:nvPicPr>
          <p:cNvPr id="2050" name="Picture 2" descr="C:\Users\Русский\Pictures\Документы с курсов 2018\Гимнастика для мозга\надо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47258" cy="4542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Латерализация</a:t>
            </a:r>
            <a:r>
              <a:rPr lang="ru-RU" dirty="0" smtClean="0"/>
              <a:t> функций в полушариях головного мозга</a:t>
            </a:r>
            <a:endParaRPr lang="ru-RU" dirty="0"/>
          </a:p>
        </p:txBody>
      </p:sp>
      <p:pic>
        <p:nvPicPr>
          <p:cNvPr id="4098" name="Picture 2" descr="C:\Users\Русский\Pictures\Документы с курсов 2018\Гимнастика для мозга\надо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70465" cy="412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Межполушарное взаимодействие</a:t>
            </a:r>
            <a:endParaRPr lang="ru-RU" dirty="0"/>
          </a:p>
        </p:txBody>
      </p:sp>
      <p:pic>
        <p:nvPicPr>
          <p:cNvPr id="4" name="Picture 173" descr="%20_1_~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.Гармонизация работы левого и правого полушарий головного мозга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3829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		</a:t>
            </a:r>
            <a:r>
              <a:rPr lang="ru-RU" b="1" dirty="0" smtClean="0"/>
              <a:t>Гимнастика для мозга. </a:t>
            </a:r>
          </a:p>
          <a:p>
            <a:pPr>
              <a:buNone/>
            </a:pPr>
            <a:r>
              <a:rPr lang="ru-RU" b="1" dirty="0" smtClean="0"/>
              <a:t>	Упражнения:</a:t>
            </a:r>
          </a:p>
          <a:p>
            <a:r>
              <a:rPr lang="ru-RU" dirty="0" smtClean="0"/>
              <a:t>«Думающий колпак»;</a:t>
            </a:r>
          </a:p>
          <a:p>
            <a:r>
              <a:rPr lang="ru-RU" dirty="0" smtClean="0"/>
              <a:t>«Сова»;</a:t>
            </a:r>
          </a:p>
          <a:p>
            <a:r>
              <a:rPr lang="ru-RU" dirty="0" smtClean="0"/>
              <a:t>«Крюки </a:t>
            </a:r>
            <a:r>
              <a:rPr lang="ru-RU" dirty="0" err="1" smtClean="0"/>
              <a:t>Деннисона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«Перекрёстные шаги (стоя и сидя)»;</a:t>
            </a:r>
          </a:p>
          <a:p>
            <a:r>
              <a:rPr lang="ru-RU" dirty="0" smtClean="0"/>
              <a:t>«Перекрёстные прыжки»;</a:t>
            </a:r>
          </a:p>
          <a:p>
            <a:r>
              <a:rPr lang="ru-RU" dirty="0" smtClean="0"/>
              <a:t>«Погладь-похлопай»;</a:t>
            </a:r>
          </a:p>
          <a:p>
            <a:r>
              <a:rPr lang="ru-RU" dirty="0" smtClean="0"/>
              <a:t>«Велосипед»;</a:t>
            </a:r>
          </a:p>
          <a:p>
            <a:r>
              <a:rPr lang="ru-RU" dirty="0" smtClean="0"/>
              <a:t>«Квадрат-треугольник»;</a:t>
            </a:r>
          </a:p>
          <a:p>
            <a:r>
              <a:rPr lang="ru-RU" dirty="0" smtClean="0"/>
              <a:t>«Зеркальное рисование;</a:t>
            </a:r>
          </a:p>
          <a:p>
            <a:r>
              <a:rPr lang="ru-RU" dirty="0" smtClean="0"/>
              <a:t>«Графическая восьмёрка»;</a:t>
            </a:r>
          </a:p>
          <a:p>
            <a:r>
              <a:rPr lang="ru-RU" dirty="0" smtClean="0"/>
              <a:t>«Помпа»</a:t>
            </a:r>
          </a:p>
          <a:p>
            <a:r>
              <a:rPr lang="ru-RU" dirty="0" smtClean="0"/>
              <a:t>«Перекрёстная дискуссия»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«Думающий колпак»</a:t>
            </a:r>
            <a:endParaRPr lang="ru-RU" dirty="0"/>
          </a:p>
        </p:txBody>
      </p:sp>
      <p:pic>
        <p:nvPicPr>
          <p:cNvPr id="1026" name="Picture 2" descr="C:\Users\Русский\Pictures\Документы с курсов 2018\Гимнастика для мозга\М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2298988"/>
          </a:xfrm>
          <a:prstGeom prst="rect">
            <a:avLst/>
          </a:prstGeom>
          <a:noFill/>
        </p:spPr>
      </p:pic>
      <p:pic>
        <p:nvPicPr>
          <p:cNvPr id="1027" name="Picture 3" descr="C:\Users\Русский\Pictures\Документы с курсов 2018\Гимнастика для мозга\МГ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5314950" cy="3168352"/>
          </a:xfrm>
          <a:prstGeom prst="rect">
            <a:avLst/>
          </a:prstGeom>
          <a:noFill/>
        </p:spPr>
      </p:pic>
      <p:pic>
        <p:nvPicPr>
          <p:cNvPr id="1028" name="Picture 4" descr="C:\Users\Русский\Pictures\Документы с курсов 2018\Гимнастика для мозга\МГ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948" y="2565400"/>
            <a:ext cx="3132262" cy="316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</TotalTime>
  <Words>150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Гимнастика для мозга. Здоровьесбережение  обучающихся</vt:lpstr>
      <vt:lpstr>Цель и задачи</vt:lpstr>
      <vt:lpstr>I.Что такое латеральность?</vt:lpstr>
      <vt:lpstr>Перекрёстная латеральность</vt:lpstr>
      <vt:lpstr>Двигательная асимметрия</vt:lpstr>
      <vt:lpstr>Латерализация функций в полушариях головного мозга</vt:lpstr>
      <vt:lpstr>Межполушарное взаимодействие</vt:lpstr>
      <vt:lpstr>II.Гармонизация работы левого и правого полушарий головного мозга</vt:lpstr>
      <vt:lpstr>Упражнение  «Думающий колпак»</vt:lpstr>
      <vt:lpstr>Упражнение «Сова»</vt:lpstr>
      <vt:lpstr>Упражнение «Крюки Деннисона»</vt:lpstr>
      <vt:lpstr>Упражнение «Перекрёстные шаги (стоя)»</vt:lpstr>
      <vt:lpstr>Упраж-нение «Пере-крёст-ные шаги (сидя)»</vt:lpstr>
      <vt:lpstr>Упражнение «Перекрёстные прыжки»</vt:lpstr>
      <vt:lpstr>Упражнения  «Погладь-похлопай», «Велосипед»,  «Квадрат-треугольник»</vt:lpstr>
      <vt:lpstr>Упражнения  «Зеркальное рисование», «Графическая восьмёрка» «Помпа»</vt:lpstr>
      <vt:lpstr>Пример упражнения  «Перекрёстная дискуссия»,  которое можно использовать на любом уроке</vt:lpstr>
      <vt:lpstr>«Фантазёры»  и гимнастика для мозга: сохраняем здоровье, активизируем мышление,  память,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МОЗГА</dc:title>
  <dc:creator>Русский</dc:creator>
  <cp:lastModifiedBy>Русский</cp:lastModifiedBy>
  <cp:revision>57</cp:revision>
  <dcterms:created xsi:type="dcterms:W3CDTF">2018-12-14T07:02:39Z</dcterms:created>
  <dcterms:modified xsi:type="dcterms:W3CDTF">2019-03-22T03:41:03Z</dcterms:modified>
</cp:coreProperties>
</file>