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s/slide56.xml" ContentType="application/vnd.openxmlformats-officedocument.presentationml.slide+xml"/>
  <Override PartName="/ppt/slides/slide58.xml" ContentType="application/vnd.openxmlformats-officedocument.presentationml.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4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Default Extension="jpeg" ContentType="image/jpeg"/>
  <Override PartName="/ppt/slideLayouts/slideLayout3.xml" ContentType="application/vnd.openxmlformats-officedocument.presentationml.slideLayout+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wmf"/><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5" r:id="rId1"/>
  </p:sldMasterIdLst>
  <p:notesMasterIdLst>
    <p:notesMasterId r:id="rId60"/>
  </p:notesMasterIdLst>
  <p:handoutMasterIdLst>
    <p:handoutMasterId r:id="rId61"/>
  </p:handoutMasterIdLst>
  <p:sldIdLst>
    <p:sldId id="256" r:id="rId2"/>
    <p:sldId id="274" r:id="rId3"/>
    <p:sldId id="331" r:id="rId4"/>
    <p:sldId id="378" r:id="rId5"/>
    <p:sldId id="280" r:id="rId6"/>
    <p:sldId id="376" r:id="rId7"/>
    <p:sldId id="349" r:id="rId8"/>
    <p:sldId id="379" r:id="rId9"/>
    <p:sldId id="381" r:id="rId10"/>
    <p:sldId id="380" r:id="rId11"/>
    <p:sldId id="336" r:id="rId12"/>
    <p:sldId id="347" r:id="rId13"/>
    <p:sldId id="344" r:id="rId14"/>
    <p:sldId id="346" r:id="rId15"/>
    <p:sldId id="343" r:id="rId16"/>
    <p:sldId id="285" r:id="rId17"/>
    <p:sldId id="354" r:id="rId18"/>
    <p:sldId id="315" r:id="rId19"/>
    <p:sldId id="365" r:id="rId20"/>
    <p:sldId id="371" r:id="rId21"/>
    <p:sldId id="372" r:id="rId22"/>
    <p:sldId id="358" r:id="rId23"/>
    <p:sldId id="364" r:id="rId24"/>
    <p:sldId id="382" r:id="rId25"/>
    <p:sldId id="350" r:id="rId26"/>
    <p:sldId id="362" r:id="rId27"/>
    <p:sldId id="356" r:id="rId28"/>
    <p:sldId id="369" r:id="rId29"/>
    <p:sldId id="353" r:id="rId30"/>
    <p:sldId id="351" r:id="rId31"/>
    <p:sldId id="352" r:id="rId32"/>
    <p:sldId id="384" r:id="rId33"/>
    <p:sldId id="386" r:id="rId34"/>
    <p:sldId id="389" r:id="rId35"/>
    <p:sldId id="388" r:id="rId36"/>
    <p:sldId id="391" r:id="rId37"/>
    <p:sldId id="393" r:id="rId38"/>
    <p:sldId id="257" r:id="rId39"/>
    <p:sldId id="266" r:id="rId40"/>
    <p:sldId id="267" r:id="rId41"/>
    <p:sldId id="329" r:id="rId42"/>
    <p:sldId id="330" r:id="rId43"/>
    <p:sldId id="268" r:id="rId44"/>
    <p:sldId id="314" r:id="rId45"/>
    <p:sldId id="400" r:id="rId46"/>
    <p:sldId id="260" r:id="rId47"/>
    <p:sldId id="305" r:id="rId48"/>
    <p:sldId id="261" r:id="rId49"/>
    <p:sldId id="394" r:id="rId50"/>
    <p:sldId id="262" r:id="rId51"/>
    <p:sldId id="298" r:id="rId52"/>
    <p:sldId id="396" r:id="rId53"/>
    <p:sldId id="395" r:id="rId54"/>
    <p:sldId id="374" r:id="rId55"/>
    <p:sldId id="360" r:id="rId56"/>
    <p:sldId id="397" r:id="rId57"/>
    <p:sldId id="399" r:id="rId58"/>
    <p:sldId id="271" r:id="rId59"/>
  </p:sldIdLst>
  <p:sldSz cx="9144000" cy="6858000" type="screen4x3"/>
  <p:notesSz cx="6858000" cy="9144000"/>
  <p:defaultTextStyle>
    <a:defPPr>
      <a:defRPr lang="ru-RU"/>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showPr>
  <p:clrMru>
    <a:srgbClr val="0033CC"/>
    <a:srgbClr val="000099"/>
    <a:srgbClr val="006600"/>
    <a:srgbClr val="9900CC"/>
    <a:srgbClr val="FF00FF"/>
    <a:srgbClr val="2FC723"/>
    <a:srgbClr val="990033"/>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070" autoAdjust="0"/>
    <p:restoredTop sz="94659" autoAdjust="0"/>
  </p:normalViewPr>
  <p:slideViewPr>
    <p:cSldViewPr>
      <p:cViewPr>
        <p:scale>
          <a:sx n="75" d="100"/>
          <a:sy n="75" d="100"/>
        </p:scale>
        <p:origin x="-1326" y="-6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p:cViewPr varScale="1">
        <p:scale>
          <a:sx n="52" d="100"/>
          <a:sy n="52" d="100"/>
        </p:scale>
        <p:origin x="-2892" y="-108"/>
      </p:cViewPr>
      <p:guideLst>
        <p:guide orient="horz" pos="2880"/>
        <p:guide pos="2160"/>
      </p:guideLst>
    </p:cSldViewPr>
  </p:notes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ru-RU"/>
          </a:p>
        </p:txBody>
      </p:sp>
      <p:sp>
        <p:nvSpPr>
          <p:cNvPr id="3" name="Дата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05A29274-0EE7-4FF5-ACE2-39CD1EC335CA}" type="datetimeFigureOut">
              <a:rPr lang="ru-RU"/>
              <a:pPr>
                <a:defRPr/>
              </a:pPr>
              <a:t>05.06.2019</a:t>
            </a:fld>
            <a:endParaRPr lang="ru-RU"/>
          </a:p>
        </p:txBody>
      </p:sp>
      <p:sp>
        <p:nvSpPr>
          <p:cNvPr id="4" name="Нижний колонтитул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ru-RU"/>
          </a:p>
        </p:txBody>
      </p:sp>
      <p:sp>
        <p:nvSpPr>
          <p:cNvPr id="5" name="Номер слайда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pPr>
              <a:defRPr/>
            </a:pPr>
            <a:fld id="{E448EA70-7637-4C17-93E9-EA4383121734}" type="slidenum">
              <a:rPr lang="ru-RU"/>
              <a:pPr>
                <a:defRPr/>
              </a:pPr>
              <a:t>‹#›</a:t>
            </a:fld>
            <a:endParaRPr lang="ru-RU"/>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26E943A4-3B9D-4FB8-8FED-9F8BC08429F7}" type="datetimeFigureOut">
              <a:rPr lang="ru-RU"/>
              <a:pPr>
                <a:defRPr/>
              </a:pPr>
              <a:t>05.06.2019</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ru-RU" noProof="0"/>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ru-RU" noProof="0" smtClean="0"/>
              <a:t>Образец текста</a:t>
            </a:r>
          </a:p>
          <a:p>
            <a:pPr lvl="1"/>
            <a:r>
              <a:rPr lang="ru-RU" noProof="0" smtClean="0"/>
              <a:t>Второй уровень</a:t>
            </a:r>
          </a:p>
          <a:p>
            <a:pPr lvl="2"/>
            <a:r>
              <a:rPr lang="ru-RU" noProof="0" smtClean="0"/>
              <a:t>Третий уровень</a:t>
            </a:r>
          </a:p>
          <a:p>
            <a:pPr lvl="3"/>
            <a:r>
              <a:rPr lang="ru-RU" noProof="0" smtClean="0"/>
              <a:t>Четвертый уровень</a:t>
            </a:r>
          </a:p>
          <a:p>
            <a:pPr lvl="4"/>
            <a:r>
              <a:rPr lang="ru-RU" noProof="0" smtClean="0"/>
              <a:t>Пятый уровень</a:t>
            </a:r>
            <a:endParaRPr lang="ru-RU" noProof="0"/>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pPr>
              <a:defRPr/>
            </a:pPr>
            <a:fld id="{5A97B5DE-DED0-4BFC-A390-285570F1B175}" type="slidenum">
              <a:rPr lang="ru-RU"/>
              <a:pPr>
                <a:defRPr/>
              </a:pPr>
              <a:t>‹#›</a:t>
            </a:fld>
            <a:endParaRPr lang="ru-RU"/>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4" name="Пирог 6"/>
          <p:cNvSpPr/>
          <p:nvPr/>
        </p:nvSpPr>
        <p:spPr>
          <a:xfrm>
            <a:off x="-815975" y="-815975"/>
            <a:ext cx="1638300" cy="1638300"/>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p>
        </p:txBody>
      </p:sp>
      <p:sp>
        <p:nvSpPr>
          <p:cNvPr id="5" name="Овал 7"/>
          <p:cNvSpPr/>
          <p:nvPr/>
        </p:nvSpPr>
        <p:spPr>
          <a:xfrm>
            <a:off x="168275" y="20638"/>
            <a:ext cx="1703388" cy="1703387"/>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p>
        </p:txBody>
      </p:sp>
      <p:sp>
        <p:nvSpPr>
          <p:cNvPr id="6" name="Кольцо 10"/>
          <p:cNvSpPr/>
          <p:nvPr/>
        </p:nvSpPr>
        <p:spPr>
          <a:xfrm rot="2315675">
            <a:off x="182881"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p>
        </p:txBody>
      </p:sp>
      <p:sp>
        <p:nvSpPr>
          <p:cNvPr id="7" name="Прямоугольник 11"/>
          <p:cNvSpPr/>
          <p:nvPr/>
        </p:nvSpPr>
        <p:spPr>
          <a:xfrm>
            <a:off x="1012825" y="0"/>
            <a:ext cx="8131175"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p>
        </p:txBody>
      </p:sp>
      <p:sp>
        <p:nvSpPr>
          <p:cNvPr id="8" name="Прямоугольник 14"/>
          <p:cNvSpPr/>
          <p:nvPr/>
        </p:nvSpPr>
        <p:spPr bwMode="invGray">
          <a:xfrm>
            <a:off x="1014413" y="0"/>
            <a:ext cx="73025" cy="6858000"/>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p>
        </p:txBody>
      </p:sp>
      <p:sp>
        <p:nvSpPr>
          <p:cNvPr id="9" name="Овал 7"/>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fontAlgn="auto">
              <a:spcBef>
                <a:spcPts val="0"/>
              </a:spcBef>
              <a:spcAft>
                <a:spcPts val="0"/>
              </a:spcAft>
              <a:defRPr/>
            </a:pPr>
            <a:endParaRPr lang="en-US"/>
          </a:p>
        </p:txBody>
      </p:sp>
      <p:sp>
        <p:nvSpPr>
          <p:cNvPr id="10" name="Овал 8"/>
          <p:cNvSpPr/>
          <p:nvPr/>
        </p:nvSpPr>
        <p:spPr>
          <a:xfrm>
            <a:off x="1157288" y="1344613"/>
            <a:ext cx="63500" cy="65087"/>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fontAlgn="auto">
              <a:spcBef>
                <a:spcPts val="0"/>
              </a:spcBef>
              <a:spcAft>
                <a:spcPts val="0"/>
              </a:spcAft>
              <a:defRPr/>
            </a:pPr>
            <a:endParaRPr lang="en-US"/>
          </a:p>
        </p:txBody>
      </p:sp>
      <p:sp>
        <p:nvSpPr>
          <p:cNvPr id="14" name="Заголовок 13"/>
          <p:cNvSpPr>
            <a:spLocks noGrp="1"/>
          </p:cNvSpPr>
          <p:nvPr>
            <p:ph type="ctrTitle"/>
          </p:nvPr>
        </p:nvSpPr>
        <p:spPr>
          <a:xfrm>
            <a:off x="1432560" y="359898"/>
            <a:ext cx="7406640" cy="1472184"/>
          </a:xfrm>
        </p:spPr>
        <p:txBody>
          <a:bodyPr anchor="b"/>
          <a:lstStyle>
            <a:lvl1pPr algn="l">
              <a:defRPr/>
            </a:lvl1pPr>
            <a:extLst/>
          </a:lstStyle>
          <a:p>
            <a:r>
              <a:rPr lang="ru-RU" smtClean="0"/>
              <a:t>Образец заголовка</a:t>
            </a:r>
            <a:endParaRPr lang="en-US"/>
          </a:p>
        </p:txBody>
      </p:sp>
      <p:sp>
        <p:nvSpPr>
          <p:cNvPr id="22" name="Подзаголовок 21"/>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ru-RU" smtClean="0"/>
              <a:t>Образец подзаголовка</a:t>
            </a:r>
            <a:endParaRPr lang="en-US"/>
          </a:p>
        </p:txBody>
      </p:sp>
      <p:sp>
        <p:nvSpPr>
          <p:cNvPr id="11" name="Дата 6"/>
          <p:cNvSpPr>
            <a:spLocks noGrp="1"/>
          </p:cNvSpPr>
          <p:nvPr>
            <p:ph type="dt" sz="half" idx="10"/>
          </p:nvPr>
        </p:nvSpPr>
        <p:spPr/>
        <p:txBody>
          <a:bodyPr/>
          <a:lstStyle>
            <a:lvl1pPr>
              <a:defRPr/>
            </a:lvl1pPr>
            <a:extLst/>
          </a:lstStyle>
          <a:p>
            <a:pPr>
              <a:defRPr/>
            </a:pPr>
            <a:fld id="{552E25F6-6FFA-4082-BC04-B7AD4B0BA48B}" type="datetimeFigureOut">
              <a:rPr lang="ru-RU"/>
              <a:pPr>
                <a:defRPr/>
              </a:pPr>
              <a:t>05.06.2019</a:t>
            </a:fld>
            <a:endParaRPr lang="ru-RU"/>
          </a:p>
        </p:txBody>
      </p:sp>
      <p:sp>
        <p:nvSpPr>
          <p:cNvPr id="12" name="Нижний колонтитул 19"/>
          <p:cNvSpPr>
            <a:spLocks noGrp="1"/>
          </p:cNvSpPr>
          <p:nvPr>
            <p:ph type="ftr" sz="quarter" idx="11"/>
          </p:nvPr>
        </p:nvSpPr>
        <p:spPr/>
        <p:txBody>
          <a:bodyPr/>
          <a:lstStyle>
            <a:lvl1pPr>
              <a:defRPr/>
            </a:lvl1pPr>
            <a:extLst/>
          </a:lstStyle>
          <a:p>
            <a:pPr>
              <a:defRPr/>
            </a:pPr>
            <a:endParaRPr lang="ru-RU"/>
          </a:p>
        </p:txBody>
      </p:sp>
      <p:sp>
        <p:nvSpPr>
          <p:cNvPr id="13" name="Номер слайда 9"/>
          <p:cNvSpPr>
            <a:spLocks noGrp="1"/>
          </p:cNvSpPr>
          <p:nvPr>
            <p:ph type="sldNum" sz="quarter" idx="12"/>
          </p:nvPr>
        </p:nvSpPr>
        <p:spPr/>
        <p:txBody>
          <a:bodyPr/>
          <a:lstStyle>
            <a:lvl1pPr>
              <a:defRPr/>
            </a:lvl1pPr>
            <a:extLst/>
          </a:lstStyle>
          <a:p>
            <a:pPr>
              <a:defRPr/>
            </a:pPr>
            <a:fld id="{66E19B37-F330-4D19-9019-D12FBD524254}" type="slidenum">
              <a:rPr lang="ru-RU"/>
              <a:pPr>
                <a:defRPr/>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Прямоугольник 4"/>
          <p:cNvSpPr/>
          <p:nvPr/>
        </p:nvSpPr>
        <p:spPr>
          <a:xfrm>
            <a:off x="1014413" y="0"/>
            <a:ext cx="8129587"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p>
        </p:txBody>
      </p:sp>
      <p:sp>
        <p:nvSpPr>
          <p:cNvPr id="3" name="Прямоугольник 5"/>
          <p:cNvSpPr/>
          <p:nvPr/>
        </p:nvSpPr>
        <p:spPr bwMode="invGray">
          <a:xfrm>
            <a:off x="1014413" y="0"/>
            <a:ext cx="73025" cy="6858000"/>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p>
        </p:txBody>
      </p:sp>
      <p:sp>
        <p:nvSpPr>
          <p:cNvPr id="4" name="Дата 1"/>
          <p:cNvSpPr>
            <a:spLocks noGrp="1"/>
          </p:cNvSpPr>
          <p:nvPr>
            <p:ph type="dt" sz="half" idx="10"/>
          </p:nvPr>
        </p:nvSpPr>
        <p:spPr/>
        <p:txBody>
          <a:bodyPr/>
          <a:lstStyle>
            <a:lvl1pPr>
              <a:defRPr/>
            </a:lvl1pPr>
            <a:extLst/>
          </a:lstStyle>
          <a:p>
            <a:pPr>
              <a:defRPr/>
            </a:pPr>
            <a:fld id="{EA5F935C-2C97-46B4-9BD1-16F968E1877B}" type="datetimeFigureOut">
              <a:rPr lang="ru-RU"/>
              <a:pPr>
                <a:defRPr/>
              </a:pPr>
              <a:t>05.06.2019</a:t>
            </a:fld>
            <a:endParaRPr lang="ru-RU"/>
          </a:p>
        </p:txBody>
      </p:sp>
      <p:sp>
        <p:nvSpPr>
          <p:cNvPr id="5" name="Нижний колонтитул 2"/>
          <p:cNvSpPr>
            <a:spLocks noGrp="1"/>
          </p:cNvSpPr>
          <p:nvPr>
            <p:ph type="ftr" sz="quarter" idx="11"/>
          </p:nvPr>
        </p:nvSpPr>
        <p:spPr/>
        <p:txBody>
          <a:bodyPr/>
          <a:lstStyle>
            <a:lvl1pPr>
              <a:defRPr/>
            </a:lvl1pPr>
            <a:extLst/>
          </a:lstStyle>
          <a:p>
            <a:pPr>
              <a:defRPr/>
            </a:pPr>
            <a:endParaRPr lang="ru-RU"/>
          </a:p>
        </p:txBody>
      </p:sp>
      <p:sp>
        <p:nvSpPr>
          <p:cNvPr id="6" name="Номер слайда 3"/>
          <p:cNvSpPr>
            <a:spLocks noGrp="1"/>
          </p:cNvSpPr>
          <p:nvPr>
            <p:ph type="sldNum" sz="quarter" idx="12"/>
          </p:nvPr>
        </p:nvSpPr>
        <p:spPr/>
        <p:txBody>
          <a:bodyPr/>
          <a:lstStyle>
            <a:lvl1pPr>
              <a:defRPr/>
            </a:lvl1pPr>
            <a:extLst/>
          </a:lstStyle>
          <a:p>
            <a:pPr>
              <a:defRPr/>
            </a:pPr>
            <a:fld id="{EEBCAA24-E964-4A98-8418-43FE851FD2A6}" type="slidenum">
              <a:rPr lang="ru-RU"/>
              <a:pPr>
                <a:defRPr/>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5" name="Прямоугольник 7"/>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tIns="274320">
            <a:normAutofit/>
          </a:bodyPr>
          <a:lstStyle>
            <a:extLst/>
          </a:lstStyle>
          <a:p>
            <a:pPr indent="-283464" fontAlgn="auto">
              <a:lnSpc>
                <a:spcPts val="3000"/>
              </a:lnSpc>
              <a:spcBef>
                <a:spcPts val="600"/>
              </a:spcBef>
              <a:spcAft>
                <a:spcPts val="0"/>
              </a:spcAft>
              <a:buClr>
                <a:schemeClr val="accent1"/>
              </a:buClr>
              <a:buSzPct val="80000"/>
              <a:buFont typeface="Wingdings 2"/>
              <a:buNone/>
              <a:defRPr/>
            </a:pPr>
            <a:endParaRPr lang="en-US" sz="3200">
              <a:latin typeface="+mn-lt"/>
              <a:cs typeface="+mn-cs"/>
            </a:endParaRPr>
          </a:p>
        </p:txBody>
      </p:sp>
      <p:sp>
        <p:nvSpPr>
          <p:cNvPr id="6" name="Блок-схема: процесс 8"/>
          <p:cNvSpPr/>
          <p:nvPr/>
        </p:nvSpPr>
        <p:spPr>
          <a:xfrm rot="19468671">
            <a:off x="396875" y="954088"/>
            <a:ext cx="685800" cy="204787"/>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p>
        </p:txBody>
      </p:sp>
      <p:sp>
        <p:nvSpPr>
          <p:cNvPr id="7" name="Блок-схема: процесс 9"/>
          <p:cNvSpPr/>
          <p:nvPr/>
        </p:nvSpPr>
        <p:spPr>
          <a:xfrm rot="2103354" flipH="1">
            <a:off x="5003800" y="936625"/>
            <a:ext cx="649288" cy="204788"/>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dirty="0"/>
          </a:p>
        </p:txBody>
      </p:sp>
      <p:sp>
        <p:nvSpPr>
          <p:cNvPr id="2" name="Заголовок 1"/>
          <p:cNvSpPr>
            <a:spLocks noGrp="1"/>
          </p:cNvSpPr>
          <p:nvPr>
            <p:ph type="title"/>
          </p:nvPr>
        </p:nvSpPr>
        <p:spPr>
          <a:xfrm>
            <a:off x="5886896" y="1066800"/>
            <a:ext cx="2743200" cy="1981200"/>
          </a:xfrm>
        </p:spPr>
        <p:txBody>
          <a:bodyPr anchor="b">
            <a:noAutofit/>
          </a:bodyPr>
          <a:lstStyle>
            <a:lvl1pPr algn="l">
              <a:buNone/>
              <a:defRPr sz="2100" b="1">
                <a:effectLst/>
              </a:defRPr>
            </a:lvl1pPr>
            <a:extLst/>
          </a:lstStyle>
          <a:p>
            <a:r>
              <a:rPr lang="ru-RU" smtClean="0"/>
              <a:t>Образец заголовка</a:t>
            </a:r>
            <a:endParaRPr lang="en-US"/>
          </a:p>
        </p:txBody>
      </p:sp>
      <p:sp>
        <p:nvSpPr>
          <p:cNvPr id="3" name="Рисунок 2"/>
          <p:cNvSpPr>
            <a:spLocks noGrp="1"/>
          </p:cNvSpPr>
          <p:nvPr>
            <p:ph type="pic" idx="1"/>
          </p:nvPr>
        </p:nvSpPr>
        <p:spPr>
          <a:xfrm>
            <a:off x="838200" y="1143003"/>
            <a:ext cx="4419600" cy="3514531"/>
          </a:xfrm>
          <a:prstGeom prst="roundRect">
            <a:avLst>
              <a:gd name="adj" fmla="val 783"/>
            </a:avLst>
          </a:prstGeom>
          <a:solidFill>
            <a:schemeClr val="bg2"/>
          </a:solidFill>
          <a:ln w="127000">
            <a:noFill/>
            <a:miter lim="800000"/>
          </a:ln>
          <a:effectLst/>
        </p:spPr>
        <p:txBody>
          <a:bodyPr tIns="274320">
            <a:normAutofit/>
          </a:bodyPr>
          <a:lstStyle>
            <a:lvl1pPr indent="0">
              <a:buNone/>
              <a:defRPr sz="3200"/>
            </a:lvl1pPr>
            <a:extLst/>
          </a:lstStyle>
          <a:p>
            <a:pPr lvl="0"/>
            <a:r>
              <a:rPr lang="ru-RU" noProof="0" smtClean="0"/>
              <a:t>Вставка рисунка</a:t>
            </a:r>
            <a:endParaRPr lang="en-US" noProof="0" dirty="0"/>
          </a:p>
        </p:txBody>
      </p:sp>
      <p:sp>
        <p:nvSpPr>
          <p:cNvPr id="4" name="Текст 3"/>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a:r>
              <a:rPr lang="ru-RU" smtClean="0"/>
              <a:t>Образец текста</a:t>
            </a:r>
          </a:p>
        </p:txBody>
      </p:sp>
      <p:sp>
        <p:nvSpPr>
          <p:cNvPr id="8" name="Дата 4"/>
          <p:cNvSpPr>
            <a:spLocks noGrp="1"/>
          </p:cNvSpPr>
          <p:nvPr>
            <p:ph type="dt" sz="half" idx="10"/>
          </p:nvPr>
        </p:nvSpPr>
        <p:spPr/>
        <p:txBody>
          <a:bodyPr/>
          <a:lstStyle>
            <a:lvl1pPr>
              <a:defRPr/>
            </a:lvl1pPr>
            <a:extLst/>
          </a:lstStyle>
          <a:p>
            <a:pPr>
              <a:defRPr/>
            </a:pPr>
            <a:fld id="{DC45FED9-0245-4C60-B7B4-A5299D08FD73}" type="datetimeFigureOut">
              <a:rPr lang="ru-RU"/>
              <a:pPr>
                <a:defRPr/>
              </a:pPr>
              <a:t>05.06.2019</a:t>
            </a:fld>
            <a:endParaRPr lang="ru-RU"/>
          </a:p>
        </p:txBody>
      </p:sp>
      <p:sp>
        <p:nvSpPr>
          <p:cNvPr id="9" name="Нижний колонтитул 5"/>
          <p:cNvSpPr>
            <a:spLocks noGrp="1"/>
          </p:cNvSpPr>
          <p:nvPr>
            <p:ph type="ftr" sz="quarter" idx="11"/>
          </p:nvPr>
        </p:nvSpPr>
        <p:spPr/>
        <p:txBody>
          <a:bodyPr/>
          <a:lstStyle>
            <a:lvl1pPr>
              <a:defRPr/>
            </a:lvl1pPr>
            <a:extLst/>
          </a:lstStyle>
          <a:p>
            <a:pPr>
              <a:defRPr/>
            </a:pPr>
            <a:endParaRPr lang="ru-RU"/>
          </a:p>
        </p:txBody>
      </p:sp>
      <p:sp>
        <p:nvSpPr>
          <p:cNvPr id="10" name="Номер слайда 6"/>
          <p:cNvSpPr>
            <a:spLocks noGrp="1"/>
          </p:cNvSpPr>
          <p:nvPr>
            <p:ph type="sldNum" sz="quarter" idx="12"/>
          </p:nvPr>
        </p:nvSpPr>
        <p:spPr/>
        <p:txBody>
          <a:bodyPr/>
          <a:lstStyle>
            <a:lvl1pPr>
              <a:defRPr/>
            </a:lvl1pPr>
            <a:extLst/>
          </a:lstStyle>
          <a:p>
            <a:pPr>
              <a:defRPr/>
            </a:pPr>
            <a:fld id="{684DCED1-2952-46DB-96ED-F06338FCA92D}" type="slidenum">
              <a:rPr lang="ru-RU"/>
              <a:pPr>
                <a:defRPr/>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5" name="Заголовок 4"/>
          <p:cNvSpPr>
            <a:spLocks noGrp="1"/>
          </p:cNvSpPr>
          <p:nvPr>
            <p:ph type="title"/>
          </p:nvPr>
        </p:nvSpPr>
        <p:spPr>
          <a:xfrm>
            <a:off x="1435100" y="274638"/>
            <a:ext cx="7499350" cy="1143000"/>
          </a:xfrm>
          <a:prstGeom prst="rect">
            <a:avLst/>
          </a:prstGeom>
        </p:spPr>
        <p:txBody>
          <a:bodyPr anchor="ctr">
            <a:normAutofit/>
          </a:bodyPr>
          <a:lstStyle>
            <a:extLst/>
          </a:lstStyle>
          <a:p>
            <a:r>
              <a:rPr lang="ru-RU" smtClean="0"/>
              <a:t>Образец заголовка</a:t>
            </a:r>
            <a:endParaRPr lang="en-US"/>
          </a:p>
        </p:txBody>
      </p:sp>
      <p:sp>
        <p:nvSpPr>
          <p:cNvPr id="1027" name="Текст 8"/>
          <p:cNvSpPr>
            <a:spLocks noGrp="1"/>
          </p:cNvSpPr>
          <p:nvPr>
            <p:ph type="body" idx="1"/>
          </p:nvPr>
        </p:nvSpPr>
        <p:spPr bwMode="auto">
          <a:xfrm>
            <a:off x="1435100" y="1447800"/>
            <a:ext cx="7499350" cy="4800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smtClean="0"/>
          </a:p>
        </p:txBody>
      </p:sp>
      <p:sp>
        <p:nvSpPr>
          <p:cNvPr id="17" name="Дата 4"/>
          <p:cNvSpPr>
            <a:spLocks noGrp="1"/>
          </p:cNvSpPr>
          <p:nvPr>
            <p:ph type="dt" sz="half" idx="2"/>
          </p:nvPr>
        </p:nvSpPr>
        <p:spPr>
          <a:xfrm>
            <a:off x="3581400" y="6305550"/>
            <a:ext cx="2133600" cy="476250"/>
          </a:xfrm>
          <a:prstGeom prst="rect">
            <a:avLst/>
          </a:prstGeom>
        </p:spPr>
        <p:txBody>
          <a:bodyPr anchor="b"/>
          <a:lstStyle>
            <a:lvl1pPr algn="r" fontAlgn="auto">
              <a:spcBef>
                <a:spcPts val="0"/>
              </a:spcBef>
              <a:spcAft>
                <a:spcPts val="0"/>
              </a:spcAft>
              <a:defRPr sz="1200">
                <a:solidFill>
                  <a:schemeClr val="bg2">
                    <a:shade val="50000"/>
                    <a:satMod val="200000"/>
                  </a:schemeClr>
                </a:solidFill>
                <a:latin typeface="+mn-lt"/>
                <a:cs typeface="+mn-cs"/>
              </a:defRPr>
            </a:lvl1pPr>
            <a:extLst/>
          </a:lstStyle>
          <a:p>
            <a:pPr>
              <a:defRPr/>
            </a:pPr>
            <a:fld id="{C3DED64C-8198-4325-B2A9-E715891FA0E3}" type="datetimeFigureOut">
              <a:rPr lang="ru-RU"/>
              <a:pPr>
                <a:defRPr/>
              </a:pPr>
              <a:t>05.06.2019</a:t>
            </a:fld>
            <a:endParaRPr lang="ru-RU"/>
          </a:p>
        </p:txBody>
      </p:sp>
      <p:sp>
        <p:nvSpPr>
          <p:cNvPr id="18" name="Нижний колонтитул 5"/>
          <p:cNvSpPr>
            <a:spLocks noGrp="1"/>
          </p:cNvSpPr>
          <p:nvPr>
            <p:ph type="ftr" sz="quarter" idx="3"/>
          </p:nvPr>
        </p:nvSpPr>
        <p:spPr>
          <a:xfrm>
            <a:off x="5715000" y="6305550"/>
            <a:ext cx="2895600" cy="476250"/>
          </a:xfrm>
          <a:prstGeom prst="rect">
            <a:avLst/>
          </a:prstGeom>
        </p:spPr>
        <p:txBody>
          <a:bodyPr anchor="b"/>
          <a:lstStyle>
            <a:lvl1pPr fontAlgn="auto">
              <a:spcBef>
                <a:spcPts val="0"/>
              </a:spcBef>
              <a:spcAft>
                <a:spcPts val="0"/>
              </a:spcAft>
              <a:defRPr sz="1200">
                <a:solidFill>
                  <a:schemeClr val="bg2">
                    <a:shade val="50000"/>
                    <a:satMod val="200000"/>
                  </a:schemeClr>
                </a:solidFill>
                <a:latin typeface="+mn-lt"/>
                <a:cs typeface="+mn-cs"/>
              </a:defRPr>
            </a:lvl1pPr>
            <a:extLst/>
          </a:lstStyle>
          <a:p>
            <a:pPr>
              <a:defRPr/>
            </a:pPr>
            <a:endParaRPr lang="ru-RU"/>
          </a:p>
        </p:txBody>
      </p:sp>
      <p:sp>
        <p:nvSpPr>
          <p:cNvPr id="19" name="Номер слайда 6"/>
          <p:cNvSpPr>
            <a:spLocks noGrp="1"/>
          </p:cNvSpPr>
          <p:nvPr>
            <p:ph type="sldNum" sz="quarter" idx="4"/>
          </p:nvPr>
        </p:nvSpPr>
        <p:spPr>
          <a:xfrm>
            <a:off x="8613775" y="6305550"/>
            <a:ext cx="457200" cy="476250"/>
          </a:xfrm>
          <a:prstGeom prst="rect">
            <a:avLst/>
          </a:prstGeom>
        </p:spPr>
        <p:txBody>
          <a:bodyPr anchor="b"/>
          <a:lstStyle>
            <a:lvl1pPr algn="ctr" fontAlgn="auto">
              <a:spcBef>
                <a:spcPts val="0"/>
              </a:spcBef>
              <a:spcAft>
                <a:spcPts val="0"/>
              </a:spcAft>
              <a:defRPr sz="1200">
                <a:solidFill>
                  <a:schemeClr val="bg2">
                    <a:shade val="50000"/>
                    <a:satMod val="200000"/>
                  </a:schemeClr>
                </a:solidFill>
                <a:latin typeface="+mn-lt"/>
                <a:cs typeface="+mn-cs"/>
              </a:defRPr>
            </a:lvl1pPr>
            <a:extLst/>
          </a:lstStyle>
          <a:p>
            <a:pPr>
              <a:defRPr/>
            </a:pPr>
            <a:fld id="{0C94D277-7290-4837-AA52-DBDCC311465A}" type="slidenum">
              <a:rPr lang="ru-RU"/>
              <a:pPr>
                <a:defRPr/>
              </a:pPr>
              <a:t>‹#›</a:t>
            </a:fld>
            <a:endParaRPr lang="ru-RU"/>
          </a:p>
        </p:txBody>
      </p:sp>
    </p:spTree>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Lst>
  <p:txStyles>
    <p:titleStyle>
      <a:lvl1pPr algn="l" rtl="0" eaLnBrk="0" fontAlgn="base" hangingPunct="0">
        <a:spcBef>
          <a:spcPct val="0"/>
        </a:spcBef>
        <a:spcAft>
          <a:spcPct val="0"/>
        </a:spcAft>
        <a:defRPr sz="4300" kern="1200">
          <a:solidFill>
            <a:srgbClr val="572314"/>
          </a:solidFill>
          <a:effectLst>
            <a:outerShdw blurRad="50000" dist="30000" dir="5400000" algn="tl" rotWithShape="0">
              <a:srgbClr val="000000">
                <a:alpha val="30000"/>
              </a:srgbClr>
            </a:outerShdw>
          </a:effectLst>
          <a:latin typeface="Arial" charset="0"/>
          <a:ea typeface="+mj-ea"/>
          <a:cs typeface="+mj-cs"/>
        </a:defRPr>
      </a:lvl1pPr>
      <a:lvl2pPr algn="l" rtl="0" eaLnBrk="0" fontAlgn="base" hangingPunct="0">
        <a:spcBef>
          <a:spcPct val="0"/>
        </a:spcBef>
        <a:spcAft>
          <a:spcPct val="0"/>
        </a:spcAft>
        <a:defRPr sz="4300">
          <a:solidFill>
            <a:srgbClr val="572314"/>
          </a:solidFill>
          <a:latin typeface="Arial" charset="0"/>
        </a:defRPr>
      </a:lvl2pPr>
      <a:lvl3pPr algn="l" rtl="0" eaLnBrk="0" fontAlgn="base" hangingPunct="0">
        <a:spcBef>
          <a:spcPct val="0"/>
        </a:spcBef>
        <a:spcAft>
          <a:spcPct val="0"/>
        </a:spcAft>
        <a:defRPr sz="4300">
          <a:solidFill>
            <a:srgbClr val="572314"/>
          </a:solidFill>
          <a:latin typeface="Arial" charset="0"/>
        </a:defRPr>
      </a:lvl3pPr>
      <a:lvl4pPr algn="l" rtl="0" eaLnBrk="0" fontAlgn="base" hangingPunct="0">
        <a:spcBef>
          <a:spcPct val="0"/>
        </a:spcBef>
        <a:spcAft>
          <a:spcPct val="0"/>
        </a:spcAft>
        <a:defRPr sz="4300">
          <a:solidFill>
            <a:srgbClr val="572314"/>
          </a:solidFill>
          <a:latin typeface="Arial" charset="0"/>
        </a:defRPr>
      </a:lvl4pPr>
      <a:lvl5pPr algn="l" rtl="0" eaLnBrk="0" fontAlgn="base" hangingPunct="0">
        <a:spcBef>
          <a:spcPct val="0"/>
        </a:spcBef>
        <a:spcAft>
          <a:spcPct val="0"/>
        </a:spcAft>
        <a:defRPr sz="4300">
          <a:solidFill>
            <a:srgbClr val="572314"/>
          </a:solidFill>
          <a:latin typeface="Arial" charset="0"/>
        </a:defRPr>
      </a:lvl5pPr>
      <a:lvl6pPr marL="457200" algn="l" rtl="0" fontAlgn="base">
        <a:spcBef>
          <a:spcPct val="0"/>
        </a:spcBef>
        <a:spcAft>
          <a:spcPct val="0"/>
        </a:spcAft>
        <a:defRPr sz="4300">
          <a:solidFill>
            <a:srgbClr val="572314"/>
          </a:solidFill>
          <a:latin typeface="Corbel" pitchFamily="34" charset="0"/>
        </a:defRPr>
      </a:lvl6pPr>
      <a:lvl7pPr marL="914400" algn="l" rtl="0" fontAlgn="base">
        <a:spcBef>
          <a:spcPct val="0"/>
        </a:spcBef>
        <a:spcAft>
          <a:spcPct val="0"/>
        </a:spcAft>
        <a:defRPr sz="4300">
          <a:solidFill>
            <a:srgbClr val="572314"/>
          </a:solidFill>
          <a:latin typeface="Corbel" pitchFamily="34" charset="0"/>
        </a:defRPr>
      </a:lvl7pPr>
      <a:lvl8pPr marL="1371600" algn="l" rtl="0" fontAlgn="base">
        <a:spcBef>
          <a:spcPct val="0"/>
        </a:spcBef>
        <a:spcAft>
          <a:spcPct val="0"/>
        </a:spcAft>
        <a:defRPr sz="4300">
          <a:solidFill>
            <a:srgbClr val="572314"/>
          </a:solidFill>
          <a:latin typeface="Corbel" pitchFamily="34" charset="0"/>
        </a:defRPr>
      </a:lvl8pPr>
      <a:lvl9pPr marL="1828800" algn="l" rtl="0" fontAlgn="base">
        <a:spcBef>
          <a:spcPct val="0"/>
        </a:spcBef>
        <a:spcAft>
          <a:spcPct val="0"/>
        </a:spcAft>
        <a:defRPr sz="4300">
          <a:solidFill>
            <a:srgbClr val="572314"/>
          </a:solidFill>
          <a:latin typeface="Corbel" pitchFamily="34" charset="0"/>
        </a:defRPr>
      </a:lvl9pPr>
      <a:extLst/>
    </p:titleStyle>
    <p:bodyStyle>
      <a:lvl1pPr marL="365125" indent="-282575" algn="l" rtl="0" eaLnBrk="0" fontAlgn="base" hangingPunct="0">
        <a:spcBef>
          <a:spcPts val="600"/>
        </a:spcBef>
        <a:spcAft>
          <a:spcPct val="0"/>
        </a:spcAft>
        <a:buClr>
          <a:schemeClr val="accent1"/>
        </a:buClr>
        <a:buSzPct val="80000"/>
        <a:buFont typeface="Wingdings 2" pitchFamily="18" charset="2"/>
        <a:buChar char=""/>
        <a:defRPr sz="3200" kern="1200">
          <a:solidFill>
            <a:schemeClr val="tx1"/>
          </a:solidFill>
          <a:latin typeface="Arial" charset="0"/>
          <a:ea typeface="+mn-ea"/>
          <a:cs typeface="+mn-cs"/>
        </a:defRPr>
      </a:lvl1pPr>
      <a:lvl2pPr marL="639763" indent="-236538" algn="l" rtl="0" eaLnBrk="0" fontAlgn="base" hangingPunct="0">
        <a:spcBef>
          <a:spcPts val="550"/>
        </a:spcBef>
        <a:spcAft>
          <a:spcPct val="0"/>
        </a:spcAft>
        <a:buClr>
          <a:schemeClr val="accent1"/>
        </a:buClr>
        <a:buFont typeface="Verdana" pitchFamily="34" charset="0"/>
        <a:buChar char="◦"/>
        <a:defRPr sz="2800" kern="1200">
          <a:solidFill>
            <a:schemeClr val="tx1"/>
          </a:solidFill>
          <a:latin typeface="Arial" charset="0"/>
          <a:ea typeface="+mn-ea"/>
          <a:cs typeface="+mn-cs"/>
        </a:defRPr>
      </a:lvl2pPr>
      <a:lvl3pPr marL="885825" indent="-228600" algn="l" rtl="0" eaLnBrk="0" fontAlgn="base" hangingPunct="0">
        <a:spcBef>
          <a:spcPct val="20000"/>
        </a:spcBef>
        <a:spcAft>
          <a:spcPct val="0"/>
        </a:spcAft>
        <a:buClr>
          <a:schemeClr val="accent2"/>
        </a:buClr>
        <a:buFont typeface="Wingdings 2" pitchFamily="18" charset="2"/>
        <a:buChar char=""/>
        <a:defRPr sz="2400" kern="1200">
          <a:solidFill>
            <a:schemeClr val="tx1"/>
          </a:solidFill>
          <a:latin typeface="Arial" charset="0"/>
          <a:ea typeface="+mn-ea"/>
          <a:cs typeface="+mn-cs"/>
        </a:defRPr>
      </a:lvl3pPr>
      <a:lvl4pPr marL="1096963" indent="-173038" algn="l" rtl="0" eaLnBrk="0" fontAlgn="base" hangingPunct="0">
        <a:spcBef>
          <a:spcPct val="20000"/>
        </a:spcBef>
        <a:spcAft>
          <a:spcPct val="0"/>
        </a:spcAft>
        <a:buClr>
          <a:srgbClr val="C32D2E"/>
        </a:buClr>
        <a:buFont typeface="Wingdings 2" pitchFamily="18" charset="2"/>
        <a:buChar char=""/>
        <a:defRPr sz="2000" kern="1200">
          <a:solidFill>
            <a:schemeClr val="tx1"/>
          </a:solidFill>
          <a:latin typeface="Arial" charset="0"/>
          <a:ea typeface="+mn-ea"/>
          <a:cs typeface="+mn-cs"/>
        </a:defRPr>
      </a:lvl4pPr>
      <a:lvl5pPr marL="1296988" indent="-182563" algn="l" rtl="0" eaLnBrk="0" fontAlgn="base" hangingPunct="0">
        <a:spcBef>
          <a:spcPct val="20000"/>
        </a:spcBef>
        <a:spcAft>
          <a:spcPct val="0"/>
        </a:spcAft>
        <a:buClr>
          <a:srgbClr val="84AA33"/>
        </a:buClr>
        <a:buFont typeface="Wingdings 2" pitchFamily="18" charset="2"/>
        <a:buChar char=""/>
        <a:defRPr sz="2000" kern="1200">
          <a:solidFill>
            <a:schemeClr val="tx1"/>
          </a:solidFill>
          <a:latin typeface="Arial" charset="0"/>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13.jpeg"/><Relationship Id="rId1" Type="http://schemas.openxmlformats.org/officeDocument/2006/relationships/slideLayout" Target="../slideLayouts/slideLayout1.xml"/><Relationship Id="rId4" Type="http://schemas.openxmlformats.org/officeDocument/2006/relationships/image" Target="../media/image29.jpeg"/></Relationships>
</file>

<file path=ppt/slides/_rels/slide1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1.xml"/><Relationship Id="rId5" Type="http://schemas.openxmlformats.org/officeDocument/2006/relationships/image" Target="../media/image13.jpeg"/><Relationship Id="rId4" Type="http://schemas.openxmlformats.org/officeDocument/2006/relationships/image" Target="../media/image32.jpeg"/></Relationships>
</file>

<file path=ppt/slides/_rels/slide1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1.xml"/><Relationship Id="rId4" Type="http://schemas.openxmlformats.org/officeDocument/2006/relationships/image" Target="../media/image13.jpeg"/></Relationships>
</file>

<file path=ppt/slides/_rels/slide1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1.xml"/><Relationship Id="rId5" Type="http://schemas.openxmlformats.org/officeDocument/2006/relationships/image" Target="../media/image13.jpeg"/><Relationship Id="rId4" Type="http://schemas.openxmlformats.org/officeDocument/2006/relationships/image" Target="../media/image38.jpeg"/></Relationships>
</file>

<file path=ppt/slides/_rels/slide1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13.jpeg"/><Relationship Id="rId1" Type="http://schemas.openxmlformats.org/officeDocument/2006/relationships/slideLayout" Target="../slideLayouts/slideLayout1.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eg"/></Relationships>
</file>

<file path=ppt/slides/_rels/slide1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1.xml"/><Relationship Id="rId5" Type="http://schemas.openxmlformats.org/officeDocument/2006/relationships/image" Target="../media/image48.jpeg"/><Relationship Id="rId4" Type="http://schemas.openxmlformats.org/officeDocument/2006/relationships/image" Target="../media/image47.jpeg"/></Relationships>
</file>

<file path=ppt/slides/_rels/slide1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1.xml"/><Relationship Id="rId4" Type="http://schemas.openxmlformats.org/officeDocument/2006/relationships/image" Target="../media/image51.jpeg"/></Relationships>
</file>

<file path=ppt/slides/_rels/slide19.xml.rels><?xml version="1.0" encoding="UTF-8" standalone="yes"?>
<Relationships xmlns="http://schemas.openxmlformats.org/package/2006/relationships"><Relationship Id="rId3" Type="http://schemas.openxmlformats.org/officeDocument/2006/relationships/image" Target="../media/image53.jpeg"/><Relationship Id="rId7" Type="http://schemas.openxmlformats.org/officeDocument/2006/relationships/image" Target="../media/image49.jpeg"/><Relationship Id="rId2" Type="http://schemas.openxmlformats.org/officeDocument/2006/relationships/image" Target="../media/image52.jpeg"/><Relationship Id="rId1" Type="http://schemas.openxmlformats.org/officeDocument/2006/relationships/slideLayout" Target="../slideLayouts/slideLayout1.xml"/><Relationship Id="rId6" Type="http://schemas.openxmlformats.org/officeDocument/2006/relationships/image" Target="../media/image56.jpeg"/><Relationship Id="rId5" Type="http://schemas.openxmlformats.org/officeDocument/2006/relationships/image" Target="../media/image55.jpeg"/><Relationship Id="rId4" Type="http://schemas.openxmlformats.org/officeDocument/2006/relationships/image" Target="../media/image54.jpe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hyperlink" Target="https://vk.com/bfzoo" TargetMode="External"/><Relationship Id="rId7" Type="http://schemas.openxmlformats.org/officeDocument/2006/relationships/image" Target="../media/image13.jpeg"/><Relationship Id="rId2" Type="http://schemas.openxmlformats.org/officeDocument/2006/relationships/hyperlink" Target="https://vk.com/greenlight_tomsk" TargetMode="External"/><Relationship Id="rId1" Type="http://schemas.openxmlformats.org/officeDocument/2006/relationships/slideLayout" Target="../slideLayouts/slideLayout1.xml"/><Relationship Id="rId6" Type="http://schemas.openxmlformats.org/officeDocument/2006/relationships/image" Target="../media/image59.jpeg"/><Relationship Id="rId5" Type="http://schemas.openxmlformats.org/officeDocument/2006/relationships/image" Target="../media/image58.jpeg"/><Relationship Id="rId4" Type="http://schemas.openxmlformats.org/officeDocument/2006/relationships/image" Target="../media/image57.png"/></Relationships>
</file>

<file path=ppt/slides/_rels/slide21.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1.xml"/><Relationship Id="rId4" Type="http://schemas.openxmlformats.org/officeDocument/2006/relationships/image" Target="../media/image49.jpeg"/></Relationships>
</file>

<file path=ppt/slides/_rels/slide22.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1.xml"/><Relationship Id="rId4" Type="http://schemas.openxmlformats.org/officeDocument/2006/relationships/image" Target="../media/image49.jpeg"/></Relationships>
</file>

<file path=ppt/slides/_rels/slide23.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1.xml"/><Relationship Id="rId4" Type="http://schemas.openxmlformats.org/officeDocument/2006/relationships/image" Target="../media/image49.jpeg"/></Relationships>
</file>

<file path=ppt/slides/_rels/slide2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66.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1.xml"/><Relationship Id="rId5" Type="http://schemas.openxmlformats.org/officeDocument/2006/relationships/image" Target="../media/image49.jpeg"/><Relationship Id="rId4" Type="http://schemas.openxmlformats.org/officeDocument/2006/relationships/image" Target="../media/image69.jpeg"/></Relationships>
</file>

<file path=ppt/slides/_rels/slide26.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1.xml"/><Relationship Id="rId5" Type="http://schemas.openxmlformats.org/officeDocument/2006/relationships/image" Target="../media/image49.jpeg"/><Relationship Id="rId4" Type="http://schemas.openxmlformats.org/officeDocument/2006/relationships/image" Target="../media/image72.jpeg"/></Relationships>
</file>

<file path=ppt/slides/_rels/slide2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73.jpe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1.xml"/><Relationship Id="rId6" Type="http://schemas.openxmlformats.org/officeDocument/2006/relationships/image" Target="../media/image49.jpeg"/><Relationship Id="rId5" Type="http://schemas.openxmlformats.org/officeDocument/2006/relationships/image" Target="../media/image77.jpeg"/><Relationship Id="rId4" Type="http://schemas.openxmlformats.org/officeDocument/2006/relationships/image" Target="../media/image76.jpeg"/></Relationships>
</file>

<file path=ppt/slides/_rels/slide2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78.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1.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30.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slideLayout" Target="../slideLayouts/slideLayout1.xml"/><Relationship Id="rId5" Type="http://schemas.openxmlformats.org/officeDocument/2006/relationships/image" Target="../media/image49.jpeg"/><Relationship Id="rId4" Type="http://schemas.openxmlformats.org/officeDocument/2006/relationships/image" Target="../media/image83.jpeg"/></Relationships>
</file>

<file path=ppt/slides/_rels/slide32.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Layout" Target="../slideLayouts/slideLayout2.xml"/><Relationship Id="rId5" Type="http://schemas.openxmlformats.org/officeDocument/2006/relationships/image" Target="../media/image87.jpeg"/><Relationship Id="rId4" Type="http://schemas.openxmlformats.org/officeDocument/2006/relationships/image" Target="../media/image86.jpeg"/></Relationships>
</file>

<file path=ppt/slides/_rels/slide33.xml.rels><?xml version="1.0" encoding="UTF-8" standalone="yes"?>
<Relationships xmlns="http://schemas.openxmlformats.org/package/2006/relationships"><Relationship Id="rId8" Type="http://schemas.openxmlformats.org/officeDocument/2006/relationships/image" Target="../media/image94.jpeg"/><Relationship Id="rId3" Type="http://schemas.openxmlformats.org/officeDocument/2006/relationships/image" Target="../media/image89.jpeg"/><Relationship Id="rId7" Type="http://schemas.openxmlformats.org/officeDocument/2006/relationships/image" Target="../media/image93.jpeg"/><Relationship Id="rId2" Type="http://schemas.openxmlformats.org/officeDocument/2006/relationships/image" Target="../media/image88.jpeg"/><Relationship Id="rId1" Type="http://schemas.openxmlformats.org/officeDocument/2006/relationships/slideLayout" Target="../slideLayouts/slideLayout1.xml"/><Relationship Id="rId6" Type="http://schemas.openxmlformats.org/officeDocument/2006/relationships/image" Target="../media/image92.jpeg"/><Relationship Id="rId5" Type="http://schemas.openxmlformats.org/officeDocument/2006/relationships/image" Target="../media/image91.jpeg"/><Relationship Id="rId4" Type="http://schemas.openxmlformats.org/officeDocument/2006/relationships/image" Target="../media/image90.jpeg"/></Relationships>
</file>

<file path=ppt/slides/_rels/slide34.xml.rels><?xml version="1.0" encoding="UTF-8" standalone="yes"?>
<Relationships xmlns="http://schemas.openxmlformats.org/package/2006/relationships"><Relationship Id="rId8" Type="http://schemas.openxmlformats.org/officeDocument/2006/relationships/image" Target="../media/image101.jpeg"/><Relationship Id="rId3" Type="http://schemas.openxmlformats.org/officeDocument/2006/relationships/image" Target="../media/image96.jpeg"/><Relationship Id="rId7" Type="http://schemas.openxmlformats.org/officeDocument/2006/relationships/image" Target="../media/image100.jpeg"/><Relationship Id="rId2" Type="http://schemas.openxmlformats.org/officeDocument/2006/relationships/image" Target="../media/image95.jpeg"/><Relationship Id="rId1" Type="http://schemas.openxmlformats.org/officeDocument/2006/relationships/slideLayout" Target="../slideLayouts/slideLayout2.xml"/><Relationship Id="rId6" Type="http://schemas.openxmlformats.org/officeDocument/2006/relationships/image" Target="../media/image99.jpeg"/><Relationship Id="rId5" Type="http://schemas.openxmlformats.org/officeDocument/2006/relationships/image" Target="../media/image98.jpeg"/><Relationship Id="rId4" Type="http://schemas.openxmlformats.org/officeDocument/2006/relationships/image" Target="../media/image97.jpeg"/></Relationships>
</file>

<file path=ppt/slides/_rels/slide35.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102.jpeg"/><Relationship Id="rId1" Type="http://schemas.openxmlformats.org/officeDocument/2006/relationships/slideLayout" Target="../slideLayouts/slideLayout1.xml"/><Relationship Id="rId4" Type="http://schemas.openxmlformats.org/officeDocument/2006/relationships/image" Target="../media/image49.jpeg"/></Relationships>
</file>

<file path=ppt/slides/_rels/slide36.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104.jpeg"/><Relationship Id="rId1" Type="http://schemas.openxmlformats.org/officeDocument/2006/relationships/slideLayout" Target="../slideLayouts/slideLayout1.xml"/><Relationship Id="rId5" Type="http://schemas.openxmlformats.org/officeDocument/2006/relationships/image" Target="../media/image107.jpeg"/><Relationship Id="rId4" Type="http://schemas.openxmlformats.org/officeDocument/2006/relationships/image" Target="../media/image106.jpeg"/></Relationships>
</file>

<file path=ppt/slides/_rels/slide3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108.jpe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109.jpe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11.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 Id="rId5" Type="http://schemas.openxmlformats.org/officeDocument/2006/relationships/image" Target="../media/image7.jpeg"/><Relationship Id="rId4" Type="http://schemas.openxmlformats.org/officeDocument/2006/relationships/image" Target="../media/image12.jpeg"/></Relationships>
</file>

<file path=ppt/slides/_rels/slide40.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image" Target="../media/image112.jpe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image" Target="../media/image114.jpe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image" Target="../media/image116.jpe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image" Target="../media/image117.jpe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image" Target="../media/image13.jpeg"/><Relationship Id="rId1" Type="http://schemas.openxmlformats.org/officeDocument/2006/relationships/slideLayout" Target="../slideLayouts/slideLayout1.xml"/><Relationship Id="rId4" Type="http://schemas.openxmlformats.org/officeDocument/2006/relationships/image" Target="../media/image43.jpeg"/></Relationships>
</file>

<file path=ppt/slides/_rels/slide45.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image" Target="../media/image119.jpeg"/><Relationship Id="rId1" Type="http://schemas.openxmlformats.org/officeDocument/2006/relationships/slideLayout" Target="../slideLayouts/slideLayout1.xml"/><Relationship Id="rId4" Type="http://schemas.openxmlformats.org/officeDocument/2006/relationships/image" Target="../media/image49.jpeg"/></Relationships>
</file>

<file path=ppt/slides/_rels/slide46.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image" Target="../media/image122.jpe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image" Target="../media/image125.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1.xml"/><Relationship Id="rId5" Type="http://schemas.openxmlformats.org/officeDocument/2006/relationships/image" Target="../media/image16.jpeg"/><Relationship Id="rId4" Type="http://schemas.openxmlformats.org/officeDocument/2006/relationships/image" Target="../media/image15.jpeg"/></Relationships>
</file>

<file path=ppt/slides/_rels/slide50.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3.jpeg"/><Relationship Id="rId1" Type="http://schemas.openxmlformats.org/officeDocument/2006/relationships/slideLayout" Target="../slideLayouts/slideLayout1.xml"/><Relationship Id="rId4" Type="http://schemas.openxmlformats.org/officeDocument/2006/relationships/image" Target="../media/image128.png"/></Relationships>
</file>

<file path=ppt/slides/_rels/slide5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13.jpeg"/><Relationship Id="rId1" Type="http://schemas.openxmlformats.org/officeDocument/2006/relationships/slideLayout" Target="../slideLayouts/slideLayout1.xml"/><Relationship Id="rId4" Type="http://schemas.openxmlformats.org/officeDocument/2006/relationships/image" Target="../media/image129.jpeg"/></Relationships>
</file>

<file path=ppt/slides/_rels/slide5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130.jpe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image" Target="../media/image131.jpe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image" Target="../media/image133.jpe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image" Target="../media/image135.jpe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image" Target="../media/image136.jpe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image" Target="../media/image139.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1.xml"/><Relationship Id="rId5" Type="http://schemas.openxmlformats.org/officeDocument/2006/relationships/image" Target="../media/image13.jpeg"/><Relationship Id="rId4" Type="http://schemas.openxmlformats.org/officeDocument/2006/relationships/image" Target="../media/image19.jpeg"/></Relationships>
</file>

<file path=ppt/slides/_rels/slide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1.xml"/><Relationship Id="rId6" Type="http://schemas.openxmlformats.org/officeDocument/2006/relationships/image" Target="../media/image13.jpeg"/><Relationship Id="rId5" Type="http://schemas.openxmlformats.org/officeDocument/2006/relationships/image" Target="../media/image23.png"/><Relationship Id="rId4" Type="http://schemas.openxmlformats.org/officeDocument/2006/relationships/image" Target="../media/image22.jpeg"/></Relationships>
</file>

<file path=ppt/slides/_rels/slide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0" y="0"/>
            <a:ext cx="9144000" cy="1844675"/>
          </a:xfrm>
          <a:prstGeom prst="rect">
            <a:avLst/>
          </a:prstGeom>
          <a:solidFill>
            <a:schemeClr val="bg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sp>
        <p:nvSpPr>
          <p:cNvPr id="6" name="Прямоугольник 5"/>
          <p:cNvSpPr/>
          <p:nvPr/>
        </p:nvSpPr>
        <p:spPr>
          <a:xfrm>
            <a:off x="0" y="1844675"/>
            <a:ext cx="9144000" cy="792163"/>
          </a:xfrm>
          <a:prstGeom prst="rect">
            <a:avLst/>
          </a:prstGeom>
          <a:solidFill>
            <a:srgbClr val="2FC723"/>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solidFill>
                <a:srgbClr val="2FC723"/>
              </a:solidFill>
            </a:endParaRPr>
          </a:p>
        </p:txBody>
      </p:sp>
      <p:sp>
        <p:nvSpPr>
          <p:cNvPr id="7" name="Прямоугольник 6"/>
          <p:cNvSpPr/>
          <p:nvPr/>
        </p:nvSpPr>
        <p:spPr>
          <a:xfrm>
            <a:off x="0" y="2671763"/>
            <a:ext cx="9144000" cy="1512887"/>
          </a:xfrm>
          <a:prstGeom prst="rect">
            <a:avLst/>
          </a:prstGeom>
          <a:solidFill>
            <a:schemeClr val="bg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sp>
        <p:nvSpPr>
          <p:cNvPr id="8" name="Прямоугольник 7"/>
          <p:cNvSpPr/>
          <p:nvPr/>
        </p:nvSpPr>
        <p:spPr>
          <a:xfrm>
            <a:off x="0" y="4149725"/>
            <a:ext cx="9144000" cy="863600"/>
          </a:xfrm>
          <a:prstGeom prst="rect">
            <a:avLst/>
          </a:prstGeom>
          <a:solidFill>
            <a:srgbClr val="00B0F0"/>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sp>
        <p:nvSpPr>
          <p:cNvPr id="9" name="Прямоугольник 8"/>
          <p:cNvSpPr/>
          <p:nvPr/>
        </p:nvSpPr>
        <p:spPr>
          <a:xfrm>
            <a:off x="0" y="5013325"/>
            <a:ext cx="9144000" cy="1844675"/>
          </a:xfrm>
          <a:prstGeom prst="rect">
            <a:avLst/>
          </a:prstGeom>
          <a:solidFill>
            <a:schemeClr val="bg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sp>
        <p:nvSpPr>
          <p:cNvPr id="7174" name="Заголовок 1"/>
          <p:cNvSpPr>
            <a:spLocks noGrp="1"/>
          </p:cNvSpPr>
          <p:nvPr>
            <p:ph type="ctrTitle"/>
          </p:nvPr>
        </p:nvSpPr>
        <p:spPr bwMode="auto">
          <a:xfrm>
            <a:off x="1908175" y="2997200"/>
            <a:ext cx="6624638" cy="936625"/>
          </a:xfrm>
          <a:solidFill>
            <a:schemeClr val="bg1"/>
          </a:solidFill>
          <a:ln>
            <a:solidFill>
              <a:schemeClr val="bg1"/>
            </a:solidFill>
            <a:miter lim="800000"/>
            <a:headEnd/>
            <a:tailEnd/>
          </a:ln>
        </p:spPr>
        <p:txBody>
          <a:bodyPr vert="horz" wrap="square" lIns="91440" tIns="45720" rIns="91440" bIns="45720" numCol="1" anchorCtr="0" compatLnSpc="1">
            <a:prstTxWarp prst="textNoShape">
              <a:avLst/>
            </a:prstTxWarp>
          </a:bodyPr>
          <a:lstStyle/>
          <a:p>
            <a:pPr algn="ctr" eaLnBrk="1" hangingPunct="1"/>
            <a:r>
              <a:rPr lang="ru-RU" sz="5400" smtClean="0">
                <a:solidFill>
                  <a:schemeClr val="tx1"/>
                </a:solidFill>
                <a:effectLst/>
                <a:latin typeface="Corbel" pitchFamily="34" charset="0"/>
              </a:rPr>
              <a:t>Звёздный час 201</a:t>
            </a:r>
            <a:r>
              <a:rPr lang="ru-RU" sz="5400" smtClean="0">
                <a:solidFill>
                  <a:schemeClr val="tx1"/>
                </a:solidFill>
                <a:effectLst/>
              </a:rPr>
              <a:t>9</a:t>
            </a:r>
          </a:p>
        </p:txBody>
      </p:sp>
      <p:sp>
        <p:nvSpPr>
          <p:cNvPr id="3" name="Подзаголовок 2"/>
          <p:cNvSpPr>
            <a:spLocks noGrp="1"/>
          </p:cNvSpPr>
          <p:nvPr>
            <p:ph type="subTitle" idx="1"/>
          </p:nvPr>
        </p:nvSpPr>
        <p:spPr>
          <a:xfrm>
            <a:off x="2555875" y="4149725"/>
            <a:ext cx="5472113" cy="887413"/>
          </a:xfrm>
        </p:spPr>
        <p:txBody>
          <a:bodyPr>
            <a:normAutofit lnSpcReduction="10000"/>
          </a:bodyPr>
          <a:lstStyle/>
          <a:p>
            <a:pPr algn="ctr" eaLnBrk="1" fontAlgn="auto" hangingPunct="1">
              <a:spcAft>
                <a:spcPts val="0"/>
              </a:spcAft>
              <a:buFont typeface="Wingdings 2"/>
              <a:buNone/>
              <a:defRPr/>
            </a:pPr>
            <a:r>
              <a:rPr lang="ru-RU" dirty="0" smtClean="0">
                <a:solidFill>
                  <a:schemeClr val="tx1"/>
                </a:solidFill>
                <a:latin typeface="+mn-lt"/>
              </a:rPr>
              <a:t>Школьный смотр </a:t>
            </a:r>
          </a:p>
          <a:p>
            <a:pPr algn="ctr" eaLnBrk="1" fontAlgn="auto" hangingPunct="1">
              <a:spcAft>
                <a:spcPts val="0"/>
              </a:spcAft>
              <a:buFont typeface="Wingdings 2"/>
              <a:buNone/>
              <a:defRPr/>
            </a:pPr>
            <a:r>
              <a:rPr lang="ru-RU" dirty="0" smtClean="0">
                <a:solidFill>
                  <a:schemeClr val="tx1"/>
                </a:solidFill>
                <a:latin typeface="+mn-lt"/>
              </a:rPr>
              <a:t>деятельности и достижений</a:t>
            </a:r>
            <a:endParaRPr lang="ru-RU" dirty="0">
              <a:solidFill>
                <a:schemeClr val="tx1"/>
              </a:solidFill>
              <a:latin typeface="+mn-lt"/>
            </a:endParaRPr>
          </a:p>
        </p:txBody>
      </p:sp>
      <p:pic>
        <p:nvPicPr>
          <p:cNvPr id="11" name="Рисунок 10"/>
          <p:cNvPicPr/>
          <p:nvPr/>
        </p:nvPicPr>
        <p:blipFill>
          <a:blip r:embed="rId2" cstate="print">
            <a:extLst>
              <a:ext uri="{28A0092B-C50C-407E-A947-70E740481C1C}"/>
            </a:extLst>
          </a:blip>
          <a:srcRect l="5732" t="10225" r="2299" b="11710"/>
          <a:stretch>
            <a:fillRect/>
          </a:stretch>
        </p:blipFill>
        <p:spPr bwMode="auto">
          <a:xfrm>
            <a:off x="179512" y="260648"/>
            <a:ext cx="2736304" cy="1656184"/>
          </a:xfrm>
          <a:prstGeom prst="ellipse">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Заголовок 1"/>
          <p:cNvSpPr>
            <a:spLocks noGrp="1"/>
          </p:cNvSpPr>
          <p:nvPr>
            <p:ph type="title" idx="4294967295"/>
          </p:nvPr>
        </p:nvSpPr>
        <p:spPr bwMode="auto">
          <a:xfrm>
            <a:off x="1042988" y="260350"/>
            <a:ext cx="8101012" cy="865188"/>
          </a:xfrm>
        </p:spPr>
        <p:txBody>
          <a:bodyPr vert="horz" wrap="square" lIns="91440" tIns="45720" rIns="91440" bIns="45720" numCol="1" anchorCtr="0" compatLnSpc="1">
            <a:prstTxWarp prst="textNoShape">
              <a:avLst/>
            </a:prstTxWarp>
            <a:normAutofit fontScale="90000"/>
          </a:bodyPr>
          <a:lstStyle/>
          <a:p>
            <a:pPr eaLnBrk="1" hangingPunct="1">
              <a:defRPr/>
            </a:pPr>
            <a:r>
              <a:rPr lang="ru-RU" sz="2200" b="1" smtClean="0">
                <a:solidFill>
                  <a:schemeClr val="tx1"/>
                </a:solidFill>
                <a:effectLst/>
              </a:rPr>
              <a:t/>
            </a:r>
            <a:br>
              <a:rPr lang="ru-RU" sz="2200" b="1" smtClean="0">
                <a:solidFill>
                  <a:schemeClr val="tx1"/>
                </a:solidFill>
                <a:effectLst/>
              </a:rPr>
            </a:br>
            <a:r>
              <a:rPr lang="ru-RU" sz="2000" b="1" smtClean="0">
                <a:solidFill>
                  <a:srgbClr val="990033"/>
                </a:solidFill>
                <a:effectLst/>
              </a:rPr>
              <a:t>20ФЕВРАЛЯ </a:t>
            </a:r>
            <a:br>
              <a:rPr lang="ru-RU" sz="2000" b="1" smtClean="0">
                <a:solidFill>
                  <a:srgbClr val="990033"/>
                </a:solidFill>
                <a:effectLst/>
              </a:rPr>
            </a:br>
            <a:r>
              <a:rPr lang="ru-RU" sz="2000" b="1" smtClean="0">
                <a:solidFill>
                  <a:srgbClr val="0033CC"/>
                </a:solidFill>
                <a:effectLst>
                  <a:outerShdw blurRad="38100" dist="38100" dir="2700000" algn="tl">
                    <a:srgbClr val="C0C0C0"/>
                  </a:outerShdw>
                </a:effectLst>
              </a:rPr>
              <a:t>Мастер – класс по изготовлению открытки ко Дню Защитника Отечества учащимися 3-4 класса</a:t>
            </a:r>
            <a:r>
              <a:rPr lang="ru-RU" sz="2000" smtClean="0">
                <a:effectLst>
                  <a:outerShdw blurRad="38100" dist="38100" dir="2700000" algn="tl">
                    <a:srgbClr val="C0C0C0"/>
                  </a:outerShdw>
                </a:effectLst>
              </a:rPr>
              <a:t> </a:t>
            </a:r>
            <a:br>
              <a:rPr lang="ru-RU" sz="2000" smtClean="0">
                <a:effectLst>
                  <a:outerShdw blurRad="38100" dist="38100" dir="2700000" algn="tl">
                    <a:srgbClr val="C0C0C0"/>
                  </a:outerShdw>
                </a:effectLst>
              </a:rPr>
            </a:br>
            <a:endParaRPr lang="ru-RU" sz="2000" b="1" smtClean="0">
              <a:effectLst/>
            </a:endParaRPr>
          </a:p>
        </p:txBody>
      </p:sp>
      <p:sp>
        <p:nvSpPr>
          <p:cNvPr id="16386" name="Текст 2"/>
          <p:cNvSpPr>
            <a:spLocks noGrp="1"/>
          </p:cNvSpPr>
          <p:nvPr>
            <p:ph type="body" idx="4294967295"/>
          </p:nvPr>
        </p:nvSpPr>
        <p:spPr>
          <a:xfrm>
            <a:off x="4140200" y="1268413"/>
            <a:ext cx="4752975" cy="5256212"/>
          </a:xfrm>
          <a:solidFill>
            <a:schemeClr val="bg1"/>
          </a:solidFill>
          <a:ln w="10795">
            <a:solidFill>
              <a:schemeClr val="bg1"/>
            </a:solidFill>
          </a:ln>
        </p:spPr>
        <p:txBody>
          <a:bodyPr anchor="ctr"/>
          <a:lstStyle/>
          <a:p>
            <a:pPr>
              <a:buFont typeface="Wingdings 2" pitchFamily="18" charset="2"/>
              <a:buNone/>
            </a:pPr>
            <a:r>
              <a:rPr lang="ru-RU" sz="1600" smtClean="0">
                <a:cs typeface="Arial" charset="0"/>
              </a:rPr>
              <a:t>Прекрасным  дополнением к подарку родным и близким на День защитника Отечества, станет оригинальная открытка с сюрпризом</a:t>
            </a:r>
          </a:p>
          <a:p>
            <a:pPr>
              <a:buFont typeface="Wingdings 2" pitchFamily="18" charset="2"/>
              <a:buNone/>
            </a:pPr>
            <a:r>
              <a:rPr lang="ru-RU" sz="1600" smtClean="0">
                <a:cs typeface="Arial" charset="0"/>
              </a:rPr>
              <a:t>Медведева Юлия Сергеевн, классный руководитель 3-4 класса,  показала </a:t>
            </a:r>
            <a:r>
              <a:rPr lang="ru-RU" sz="1600" b="1" smtClean="0">
                <a:solidFill>
                  <a:srgbClr val="000099"/>
                </a:solidFill>
                <a:cs typeface="Arial" charset="0"/>
              </a:rPr>
              <a:t>мастер – класс </a:t>
            </a:r>
            <a:r>
              <a:rPr lang="ru-RU" sz="1600" smtClean="0">
                <a:cs typeface="Arial" charset="0"/>
              </a:rPr>
              <a:t>по изготовлению праздничной открытки с сюрпризом для пап. Ребята 3-4 класса активно взялись за дело. Первый этап: Сюрприз. Учащиеся писали сочинение  о папе, второй этап: изготовить открытку. Изготовление не заняло много времени у ребят, все участники успешно выполнили поставленную задачу. В процессе  выполнения работы ребята создали прекрасные работы, получили море позитива и радостные эмоции.</a:t>
            </a:r>
          </a:p>
        </p:txBody>
      </p:sp>
      <p:pic>
        <p:nvPicPr>
          <p:cNvPr id="12" name="Picture 2" descr="C:\Users\Русский\Pictures\Звёздный час\Зажги свою звезду - копия.jpg"/>
          <p:cNvPicPr>
            <a:picLocks noChangeAspect="1" noChangeArrowheads="1"/>
          </p:cNvPicPr>
          <p:nvPr/>
        </p:nvPicPr>
        <p:blipFill>
          <a:blip r:embed="rId2" cstate="print"/>
          <a:srcRect/>
          <a:stretch>
            <a:fillRect/>
          </a:stretch>
        </p:blipFill>
        <p:spPr bwMode="auto">
          <a:xfrm>
            <a:off x="7960821" y="5821394"/>
            <a:ext cx="1178231" cy="1031356"/>
          </a:xfrm>
          <a:prstGeom prst="ellipse">
            <a:avLst/>
          </a:prstGeom>
          <a:noFill/>
          <a:ln w="9525">
            <a:noFill/>
            <a:miter lim="800000"/>
            <a:headEnd/>
            <a:tailEnd/>
          </a:ln>
        </p:spPr>
      </p:pic>
      <p:pic>
        <p:nvPicPr>
          <p:cNvPr id="16388" name="Picture 2"/>
          <p:cNvPicPr>
            <a:picLocks noChangeAspect="1" noChangeArrowheads="1"/>
          </p:cNvPicPr>
          <p:nvPr/>
        </p:nvPicPr>
        <p:blipFill>
          <a:blip r:embed="rId3"/>
          <a:srcRect/>
          <a:stretch>
            <a:fillRect/>
          </a:stretch>
        </p:blipFill>
        <p:spPr bwMode="auto">
          <a:xfrm>
            <a:off x="0" y="1412875"/>
            <a:ext cx="3419475" cy="2563813"/>
          </a:xfrm>
          <a:prstGeom prst="rect">
            <a:avLst/>
          </a:prstGeom>
          <a:noFill/>
          <a:ln w="9525">
            <a:noFill/>
            <a:miter lim="800000"/>
            <a:headEnd/>
            <a:tailEnd/>
          </a:ln>
        </p:spPr>
      </p:pic>
      <p:pic>
        <p:nvPicPr>
          <p:cNvPr id="16389" name="Picture 3"/>
          <p:cNvPicPr>
            <a:picLocks noChangeAspect="1" noChangeArrowheads="1"/>
          </p:cNvPicPr>
          <p:nvPr/>
        </p:nvPicPr>
        <p:blipFill>
          <a:blip r:embed="rId4"/>
          <a:srcRect/>
          <a:stretch>
            <a:fillRect/>
          </a:stretch>
        </p:blipFill>
        <p:spPr bwMode="auto">
          <a:xfrm>
            <a:off x="0" y="3897313"/>
            <a:ext cx="3419475" cy="29606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2"/>
          <p:cNvSpPr>
            <a:spLocks noGrp="1"/>
          </p:cNvSpPr>
          <p:nvPr>
            <p:ph type="title" idx="4294967295"/>
          </p:nvPr>
        </p:nvSpPr>
        <p:spPr bwMode="auto">
          <a:xfrm>
            <a:off x="900113" y="0"/>
            <a:ext cx="8243887" cy="1052513"/>
          </a:xfrm>
          <a:noFill/>
        </p:spPr>
        <p:txBody>
          <a:bodyPr vert="horz" wrap="square" lIns="91440" tIns="45720" rIns="91440" bIns="45720" numCol="1" anchorCtr="0" compatLnSpc="1">
            <a:prstTxWarp prst="textNoShape">
              <a:avLst/>
            </a:prstTxWarp>
          </a:bodyPr>
          <a:lstStyle/>
          <a:p>
            <a:r>
              <a:rPr lang="ru-RU" sz="2000" b="1" smtClean="0">
                <a:solidFill>
                  <a:srgbClr val="990033"/>
                </a:solidFill>
                <a:effectLst/>
                <a:cs typeface="Arial" charset="0"/>
              </a:rPr>
              <a:t>21 ФЕВРАЛЯ</a:t>
            </a:r>
            <a:r>
              <a:rPr lang="ru-RU" sz="2000" smtClean="0">
                <a:solidFill>
                  <a:srgbClr val="990033"/>
                </a:solidFill>
                <a:effectLst/>
                <a:cs typeface="Arial" charset="0"/>
              </a:rPr>
              <a:t> </a:t>
            </a:r>
            <a:br>
              <a:rPr lang="ru-RU" sz="2000" smtClean="0">
                <a:solidFill>
                  <a:srgbClr val="990033"/>
                </a:solidFill>
                <a:effectLst/>
                <a:cs typeface="Arial" charset="0"/>
              </a:rPr>
            </a:br>
            <a:r>
              <a:rPr lang="ru-RU" sz="2000" b="1" smtClean="0">
                <a:solidFill>
                  <a:srgbClr val="000099"/>
                </a:solidFill>
                <a:effectLst/>
                <a:cs typeface="Arial" charset="0"/>
              </a:rPr>
              <a:t>«Путешествие  в страну русского языка» учащихся 1 и 2 класса</a:t>
            </a:r>
          </a:p>
        </p:txBody>
      </p:sp>
      <p:sp>
        <p:nvSpPr>
          <p:cNvPr id="17410" name="Rectangle 3"/>
          <p:cNvSpPr>
            <a:spLocks noGrp="1"/>
          </p:cNvSpPr>
          <p:nvPr>
            <p:ph type="body" idx="4294967295"/>
          </p:nvPr>
        </p:nvSpPr>
        <p:spPr>
          <a:xfrm>
            <a:off x="3708400" y="981075"/>
            <a:ext cx="5226050" cy="5267325"/>
          </a:xfrm>
        </p:spPr>
        <p:txBody>
          <a:bodyPr/>
          <a:lstStyle/>
          <a:p>
            <a:pPr>
              <a:lnSpc>
                <a:spcPct val="80000"/>
              </a:lnSpc>
              <a:buFont typeface="Wingdings 2" pitchFamily="18" charset="2"/>
              <a:buNone/>
            </a:pPr>
            <a:r>
              <a:rPr lang="ru-RU" sz="1600" smtClean="0">
                <a:cs typeface="Arial" charset="0"/>
              </a:rPr>
              <a:t>Этот день считается Международным днём родного языка! Он был учреждён в 1999 году.</a:t>
            </a:r>
          </a:p>
          <a:p>
            <a:pPr>
              <a:lnSpc>
                <a:spcPct val="80000"/>
              </a:lnSpc>
              <a:buFont typeface="Wingdings 2" pitchFamily="18" charset="2"/>
              <a:buNone/>
            </a:pPr>
            <a:r>
              <a:rPr lang="ru-RU" sz="1600" smtClean="0">
                <a:cs typeface="Arial" charset="0"/>
              </a:rPr>
              <a:t>В целом мире насчитывается от 3 до 5 тысяч разных языков. Среди них есть так называемые мировые языки – русский, английский, французский, немецкий, испанский.</a:t>
            </a:r>
          </a:p>
          <a:p>
            <a:pPr>
              <a:lnSpc>
                <a:spcPct val="80000"/>
              </a:lnSpc>
              <a:buFont typeface="Wingdings 2" pitchFamily="18" charset="2"/>
              <a:buNone/>
            </a:pPr>
            <a:r>
              <a:rPr lang="ru-RU" sz="1600" smtClean="0">
                <a:cs typeface="Arial" charset="0"/>
              </a:rPr>
              <a:t>     Обычно первый язык, на котором учится говорить человек – это родной язык. Правильно говорить и писать на родном языке, значит уметь размышлять и выражать свои мысли. Поэтому родной язык надо знать и беречь.  Как сказал Максим Горький "Чтобы хорошо писать, надо хорошо знать свой родной язык".  </a:t>
            </a:r>
          </a:p>
          <a:p>
            <a:pPr>
              <a:lnSpc>
                <a:spcPct val="80000"/>
              </a:lnSpc>
              <a:buFont typeface="Wingdings 2" pitchFamily="18" charset="2"/>
              <a:buNone/>
            </a:pPr>
            <a:r>
              <a:rPr lang="ru-RU" sz="1600" smtClean="0">
                <a:cs typeface="Arial" charset="0"/>
              </a:rPr>
              <a:t>                                                                                                                                                      Ребята </a:t>
            </a:r>
            <a:r>
              <a:rPr lang="ru-RU" sz="1600" b="1" smtClean="0">
                <a:solidFill>
                  <a:srgbClr val="9900CC"/>
                </a:solidFill>
                <a:cs typeface="Arial" charset="0"/>
              </a:rPr>
              <a:t>2 класса</a:t>
            </a:r>
            <a:r>
              <a:rPr lang="ru-RU" sz="1600" smtClean="0">
                <a:cs typeface="Arial" charset="0"/>
              </a:rPr>
              <a:t> после просмотра презентации «Международный день родного языка» приняли участие в викторине </a:t>
            </a:r>
            <a:r>
              <a:rPr lang="ru-RU" sz="1600" b="1" smtClean="0">
                <a:cs typeface="Arial" charset="0"/>
              </a:rPr>
              <a:t>«</a:t>
            </a:r>
            <a:r>
              <a:rPr lang="ru-RU" sz="1600" smtClean="0">
                <a:cs typeface="Arial" charset="0"/>
              </a:rPr>
              <a:t>Путешествие в страну русского языка»,а учащиеся </a:t>
            </a:r>
            <a:r>
              <a:rPr lang="ru-RU" sz="1600" b="1" smtClean="0">
                <a:solidFill>
                  <a:srgbClr val="9900CC"/>
                </a:solidFill>
                <a:cs typeface="Arial" charset="0"/>
              </a:rPr>
              <a:t>1 класса</a:t>
            </a:r>
            <a:r>
              <a:rPr lang="ru-RU" sz="1600" smtClean="0">
                <a:cs typeface="Arial" charset="0"/>
              </a:rPr>
              <a:t> были их  болельщиками. Ребята, разгадывали ребусы , искали слова, которые «спрятались», составляли новые слова, заменяя только одну букву. Собирали  из слогов пословицы.  Узнавали  произведение и автора по «Словесному портрету». Разгадывали кроссворд . Болельщики отгадывали загадки.                                                                                                        Ребята пришли к выводу, что очень важно знать родной язык, правильно писать и говорить.</a:t>
            </a:r>
          </a:p>
        </p:txBody>
      </p:sp>
      <p:pic>
        <p:nvPicPr>
          <p:cNvPr id="17411" name="Picture 4"/>
          <p:cNvPicPr>
            <a:picLocks noChangeAspect="1" noChangeArrowheads="1"/>
          </p:cNvPicPr>
          <p:nvPr/>
        </p:nvPicPr>
        <p:blipFill>
          <a:blip r:embed="rId2"/>
          <a:srcRect/>
          <a:stretch>
            <a:fillRect/>
          </a:stretch>
        </p:blipFill>
        <p:spPr bwMode="auto">
          <a:xfrm>
            <a:off x="0" y="981075"/>
            <a:ext cx="2268538" cy="1836738"/>
          </a:xfrm>
          <a:prstGeom prst="rect">
            <a:avLst/>
          </a:prstGeom>
          <a:noFill/>
          <a:ln w="9525">
            <a:noFill/>
            <a:miter lim="800000"/>
            <a:headEnd/>
            <a:tailEnd/>
          </a:ln>
        </p:spPr>
      </p:pic>
      <p:pic>
        <p:nvPicPr>
          <p:cNvPr id="17412" name="Picture 5"/>
          <p:cNvPicPr>
            <a:picLocks noChangeAspect="1" noChangeArrowheads="1"/>
          </p:cNvPicPr>
          <p:nvPr/>
        </p:nvPicPr>
        <p:blipFill>
          <a:blip r:embed="rId3"/>
          <a:srcRect/>
          <a:stretch>
            <a:fillRect/>
          </a:stretch>
        </p:blipFill>
        <p:spPr bwMode="auto">
          <a:xfrm>
            <a:off x="971550" y="2781300"/>
            <a:ext cx="2555875" cy="1987550"/>
          </a:xfrm>
          <a:prstGeom prst="rect">
            <a:avLst/>
          </a:prstGeom>
          <a:noFill/>
          <a:ln w="9525">
            <a:noFill/>
            <a:miter lim="800000"/>
            <a:headEnd/>
            <a:tailEnd/>
          </a:ln>
        </p:spPr>
      </p:pic>
      <p:pic>
        <p:nvPicPr>
          <p:cNvPr id="17413" name="Picture 6"/>
          <p:cNvPicPr>
            <a:picLocks noChangeAspect="1" noChangeArrowheads="1"/>
          </p:cNvPicPr>
          <p:nvPr/>
        </p:nvPicPr>
        <p:blipFill>
          <a:blip r:embed="rId4"/>
          <a:srcRect/>
          <a:stretch>
            <a:fillRect/>
          </a:stretch>
        </p:blipFill>
        <p:spPr bwMode="auto">
          <a:xfrm>
            <a:off x="0" y="4725988"/>
            <a:ext cx="2843213" cy="2132012"/>
          </a:xfrm>
          <a:prstGeom prst="rect">
            <a:avLst/>
          </a:prstGeom>
          <a:noFill/>
          <a:ln w="9525">
            <a:noFill/>
            <a:miter lim="800000"/>
            <a:headEnd/>
            <a:tailEnd/>
          </a:ln>
        </p:spPr>
      </p:pic>
      <p:pic>
        <p:nvPicPr>
          <p:cNvPr id="12" name="Picture 2" descr="C:\Users\Русский\Pictures\Звёздный час\Зажги свою звезду - копия.jpg"/>
          <p:cNvPicPr>
            <a:picLocks noChangeAspect="1" noChangeArrowheads="1"/>
          </p:cNvPicPr>
          <p:nvPr/>
        </p:nvPicPr>
        <p:blipFill>
          <a:blip r:embed="rId5" cstate="print"/>
          <a:srcRect/>
          <a:stretch>
            <a:fillRect/>
          </a:stretch>
        </p:blipFill>
        <p:spPr bwMode="auto">
          <a:xfrm>
            <a:off x="2847484" y="5821394"/>
            <a:ext cx="1178231" cy="1031356"/>
          </a:xfrm>
          <a:prstGeom prst="ellipse">
            <a:avLst/>
          </a:prstGeom>
          <a:noFill/>
          <a:ln w="9525">
            <a:noFill/>
            <a:miter lim="800000"/>
            <a:headEnd/>
            <a:tailEnd/>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idx="4294967295"/>
          </p:nvPr>
        </p:nvSpPr>
        <p:spPr/>
        <p:txBody>
          <a:bodyPr vert="horz" wrap="square" lIns="91440" tIns="45720" rIns="91440" bIns="45720" numCol="1" anchorCtr="0" compatLnSpc="1">
            <a:prstTxWarp prst="textNoShape">
              <a:avLst/>
            </a:prstTxWarp>
          </a:bodyPr>
          <a:lstStyle/>
          <a:p>
            <a:pPr>
              <a:defRPr/>
            </a:pPr>
            <a:r>
              <a:rPr lang="ru-RU" sz="2000" b="1" smtClean="0">
                <a:solidFill>
                  <a:srgbClr val="990033"/>
                </a:solidFill>
                <a:effectLst/>
                <a:cs typeface="Arial" charset="0"/>
              </a:rPr>
              <a:t>21 ФЕВРАЛЯ</a:t>
            </a:r>
            <a:r>
              <a:rPr lang="ru-RU" sz="2000" smtClean="0">
                <a:solidFill>
                  <a:srgbClr val="990033"/>
                </a:solidFill>
                <a:effectLst/>
                <a:cs typeface="Arial" charset="0"/>
              </a:rPr>
              <a:t> </a:t>
            </a:r>
            <a:r>
              <a:rPr lang="ru-RU" sz="2800" smtClean="0">
                <a:effectLst>
                  <a:outerShdw blurRad="38100" dist="38100" dir="2700000" algn="tl">
                    <a:srgbClr val="C0C0C0"/>
                  </a:outerShdw>
                </a:effectLst>
              </a:rPr>
              <a:t/>
            </a:r>
            <a:br>
              <a:rPr lang="ru-RU" sz="2800" smtClean="0">
                <a:effectLst>
                  <a:outerShdw blurRad="38100" dist="38100" dir="2700000" algn="tl">
                    <a:srgbClr val="C0C0C0"/>
                  </a:outerShdw>
                </a:effectLst>
              </a:rPr>
            </a:br>
            <a:r>
              <a:rPr lang="ru-RU" sz="2400" smtClean="0">
                <a:solidFill>
                  <a:srgbClr val="0033CC"/>
                </a:solidFill>
                <a:effectLst>
                  <a:outerShdw blurRad="38100" dist="38100" dir="2700000" algn="tl">
                    <a:srgbClr val="C0C0C0"/>
                  </a:outerShdw>
                </a:effectLst>
              </a:rPr>
              <a:t>Международный день родного языка.</a:t>
            </a:r>
            <a:r>
              <a:rPr lang="ru-RU" sz="2800" smtClean="0">
                <a:effectLst>
                  <a:outerShdw blurRad="38100" dist="38100" dir="2700000" algn="tl">
                    <a:srgbClr val="C0C0C0"/>
                  </a:outerShdw>
                </a:effectLst>
              </a:rPr>
              <a:t> </a:t>
            </a:r>
          </a:p>
        </p:txBody>
      </p:sp>
      <p:sp>
        <p:nvSpPr>
          <p:cNvPr id="18434" name="Содержимое 2"/>
          <p:cNvSpPr>
            <a:spLocks noGrp="1"/>
          </p:cNvSpPr>
          <p:nvPr>
            <p:ph idx="4294967295"/>
          </p:nvPr>
        </p:nvSpPr>
        <p:spPr>
          <a:xfrm>
            <a:off x="4211638" y="1447800"/>
            <a:ext cx="4722812" cy="4800600"/>
          </a:xfrm>
        </p:spPr>
        <p:txBody>
          <a:bodyPr/>
          <a:lstStyle/>
          <a:p>
            <a:r>
              <a:rPr lang="ru-RU" sz="1600" b="1" smtClean="0">
                <a:solidFill>
                  <a:srgbClr val="9900CC"/>
                </a:solidFill>
                <a:cs typeface="Arial" charset="0"/>
              </a:rPr>
              <a:t>Внеклассное мероприятие  в 8-9 классе на тему «Наш родной русский язык».</a:t>
            </a:r>
          </a:p>
          <a:p>
            <a:r>
              <a:rPr lang="ru-RU" sz="1600" smtClean="0">
                <a:cs typeface="Arial" charset="0"/>
              </a:rPr>
              <a:t>Учитель русского языка Медведева Ю.С. привела интересные данные о языке например,  в революционной России в 1917 году насчитывалось 193 языка, а в 1991 году только 40; самая молодая буква русского алфавита – Ё. </a:t>
            </a:r>
          </a:p>
          <a:p>
            <a:r>
              <a:rPr lang="ru-RU" sz="1600" smtClean="0">
                <a:cs typeface="Arial" charset="0"/>
              </a:rPr>
              <a:t>Затем  провела </a:t>
            </a:r>
            <a:r>
              <a:rPr lang="ru-RU" sz="1600" b="1" smtClean="0">
                <a:solidFill>
                  <a:srgbClr val="FF00FF"/>
                </a:solidFill>
                <a:cs typeface="Arial" charset="0"/>
              </a:rPr>
              <a:t> </a:t>
            </a:r>
            <a:r>
              <a:rPr lang="ru-RU" sz="1600" b="1" smtClean="0">
                <a:solidFill>
                  <a:srgbClr val="9900CC"/>
                </a:solidFill>
                <a:cs typeface="Arial" charset="0"/>
              </a:rPr>
              <a:t>викторину «Знаток русского языка»,</a:t>
            </a:r>
            <a:r>
              <a:rPr lang="ru-RU" sz="1600" smtClean="0">
                <a:cs typeface="Arial" charset="0"/>
              </a:rPr>
              <a:t> а также прошел конкурс на знание пословиц, поговорок, загадок в ходе конкурсов ребята высказывали свои мнения, отвечали на вопросы. В заключении Суханова Надя (ученица 9 класса) прочитала  стихотворение  И. С. Тургенева. «Русский язык». Учащиеся отлично справились со всеми заданиями. Они- «Знатоки русского языка».</a:t>
            </a:r>
          </a:p>
          <a:p>
            <a:endParaRPr lang="ru-RU" smtClean="0">
              <a:cs typeface="Arial" charset="0"/>
            </a:endParaRPr>
          </a:p>
        </p:txBody>
      </p:sp>
      <p:pic>
        <p:nvPicPr>
          <p:cNvPr id="18435" name="Picture 4"/>
          <p:cNvPicPr>
            <a:picLocks noChangeAspect="1" noChangeArrowheads="1"/>
          </p:cNvPicPr>
          <p:nvPr/>
        </p:nvPicPr>
        <p:blipFill>
          <a:blip r:embed="rId2"/>
          <a:srcRect/>
          <a:stretch>
            <a:fillRect/>
          </a:stretch>
        </p:blipFill>
        <p:spPr bwMode="auto">
          <a:xfrm>
            <a:off x="0" y="1309688"/>
            <a:ext cx="3924300" cy="2786062"/>
          </a:xfrm>
          <a:prstGeom prst="rect">
            <a:avLst/>
          </a:prstGeom>
          <a:noFill/>
          <a:ln w="9525">
            <a:noFill/>
            <a:miter lim="800000"/>
            <a:headEnd/>
            <a:tailEnd/>
          </a:ln>
        </p:spPr>
      </p:pic>
      <p:pic>
        <p:nvPicPr>
          <p:cNvPr id="18436" name="Picture 5"/>
          <p:cNvPicPr>
            <a:picLocks noChangeAspect="1" noChangeArrowheads="1"/>
          </p:cNvPicPr>
          <p:nvPr/>
        </p:nvPicPr>
        <p:blipFill>
          <a:blip r:embed="rId3"/>
          <a:srcRect/>
          <a:stretch>
            <a:fillRect/>
          </a:stretch>
        </p:blipFill>
        <p:spPr bwMode="auto">
          <a:xfrm>
            <a:off x="0" y="4076700"/>
            <a:ext cx="3943350" cy="2781300"/>
          </a:xfrm>
          <a:prstGeom prst="rect">
            <a:avLst/>
          </a:prstGeom>
          <a:noFill/>
          <a:ln w="9525">
            <a:noFill/>
            <a:miter lim="800000"/>
            <a:headEnd/>
            <a:tailEnd/>
          </a:ln>
        </p:spPr>
      </p:pic>
      <p:pic>
        <p:nvPicPr>
          <p:cNvPr id="12" name="Picture 2" descr="C:\Users\Русский\Pictures\Звёздный час\Зажги свою звезду - копия.jpg"/>
          <p:cNvPicPr>
            <a:picLocks noChangeAspect="1" noChangeArrowheads="1"/>
          </p:cNvPicPr>
          <p:nvPr/>
        </p:nvPicPr>
        <p:blipFill>
          <a:blip r:embed="rId4" cstate="print"/>
          <a:srcRect/>
          <a:stretch>
            <a:fillRect/>
          </a:stretch>
        </p:blipFill>
        <p:spPr bwMode="auto">
          <a:xfrm>
            <a:off x="7960821" y="3206"/>
            <a:ext cx="1178231" cy="1031357"/>
          </a:xfrm>
          <a:prstGeom prst="ellipse">
            <a:avLst/>
          </a:prstGeom>
          <a:noFill/>
          <a:ln w="9525">
            <a:noFill/>
            <a:miter lim="800000"/>
            <a:headEnd/>
            <a:tailEnd/>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Заголовок 1"/>
          <p:cNvSpPr>
            <a:spLocks noGrp="1"/>
          </p:cNvSpPr>
          <p:nvPr>
            <p:ph type="title" idx="4294967295"/>
          </p:nvPr>
        </p:nvSpPr>
        <p:spPr bwMode="auto">
          <a:xfrm>
            <a:off x="971550" y="0"/>
            <a:ext cx="9288463" cy="1008063"/>
          </a:xfrm>
        </p:spPr>
        <p:txBody>
          <a:bodyPr vert="horz" wrap="square" lIns="91440" tIns="45720" rIns="91440" bIns="45720" numCol="1" anchorCtr="0" compatLnSpc="1">
            <a:prstTxWarp prst="textNoShape">
              <a:avLst/>
            </a:prstTxWarp>
            <a:normAutofit fontScale="90000"/>
          </a:bodyPr>
          <a:lstStyle/>
          <a:p>
            <a:pPr eaLnBrk="1" hangingPunct="1">
              <a:defRPr/>
            </a:pPr>
            <a:r>
              <a:rPr lang="ru-RU" sz="2200" b="1" smtClean="0">
                <a:solidFill>
                  <a:schemeClr val="tx1"/>
                </a:solidFill>
                <a:effectLst/>
              </a:rPr>
              <a:t/>
            </a:r>
            <a:br>
              <a:rPr lang="ru-RU" sz="2200" b="1" smtClean="0">
                <a:solidFill>
                  <a:schemeClr val="tx1"/>
                </a:solidFill>
                <a:effectLst/>
              </a:rPr>
            </a:br>
            <a:r>
              <a:rPr lang="ru-RU" sz="2200" b="1" smtClean="0">
                <a:solidFill>
                  <a:srgbClr val="990033"/>
                </a:solidFill>
                <a:effectLst/>
              </a:rPr>
              <a:t>21 ФЕВРАЛЯ </a:t>
            </a:r>
            <a:r>
              <a:rPr lang="ru-RU" sz="2200" smtClean="0">
                <a:solidFill>
                  <a:schemeClr val="tx1"/>
                </a:solidFill>
                <a:effectLst/>
              </a:rPr>
              <a:t/>
            </a:r>
            <a:br>
              <a:rPr lang="ru-RU" sz="2200" smtClean="0">
                <a:solidFill>
                  <a:schemeClr val="tx1"/>
                </a:solidFill>
                <a:effectLst/>
              </a:rPr>
            </a:br>
            <a:r>
              <a:rPr lang="ru-RU" sz="1800" b="1" smtClean="0">
                <a:solidFill>
                  <a:srgbClr val="000099"/>
                </a:solidFill>
                <a:effectLst/>
              </a:rPr>
              <a:t>ДЕНЬ ЗАЩИТНИКА ОТЕЧЕСТВА  У ПОДГОТОВИТЕЛЬНО ГРУППЫ</a:t>
            </a:r>
            <a:br>
              <a:rPr lang="ru-RU" sz="1800" b="1" smtClean="0">
                <a:solidFill>
                  <a:srgbClr val="000099"/>
                </a:solidFill>
                <a:effectLst/>
              </a:rPr>
            </a:br>
            <a:endParaRPr lang="ru-RU" sz="1800" b="1" smtClean="0">
              <a:solidFill>
                <a:srgbClr val="000099"/>
              </a:solidFill>
              <a:effectLst/>
            </a:endParaRPr>
          </a:p>
        </p:txBody>
      </p:sp>
      <p:sp>
        <p:nvSpPr>
          <p:cNvPr id="19458" name="Текст 2"/>
          <p:cNvSpPr>
            <a:spLocks noGrp="1"/>
          </p:cNvSpPr>
          <p:nvPr>
            <p:ph type="body" idx="4294967295"/>
          </p:nvPr>
        </p:nvSpPr>
        <p:spPr>
          <a:xfrm>
            <a:off x="4572000" y="1268413"/>
            <a:ext cx="4464050" cy="5157787"/>
          </a:xfrm>
          <a:solidFill>
            <a:schemeClr val="bg1"/>
          </a:solidFill>
          <a:ln w="10795">
            <a:solidFill>
              <a:schemeClr val="bg1"/>
            </a:solidFill>
          </a:ln>
        </p:spPr>
        <p:txBody>
          <a:bodyPr anchor="ctr"/>
          <a:lstStyle/>
          <a:p>
            <a:pPr marL="63500" indent="0">
              <a:lnSpc>
                <a:spcPct val="80000"/>
              </a:lnSpc>
              <a:buFont typeface="Wingdings 2" pitchFamily="18" charset="2"/>
              <a:buNone/>
            </a:pPr>
            <a:r>
              <a:rPr lang="ru-RU" sz="1600" smtClean="0">
                <a:cs typeface="Arial" charset="0"/>
              </a:rPr>
              <a:t>На праздник были приглашены родители. Началось мероприятие с замечательного  стихотворения , которое прочитала Бедо Полина</a:t>
            </a:r>
          </a:p>
          <a:p>
            <a:pPr marL="63500" indent="0">
              <a:lnSpc>
                <a:spcPct val="80000"/>
              </a:lnSpc>
              <a:buFont typeface="Wingdings 2" pitchFamily="18" charset="2"/>
              <a:buNone/>
            </a:pPr>
            <a:r>
              <a:rPr lang="ru-RU" sz="1600" smtClean="0">
                <a:cs typeface="Arial" charset="0"/>
              </a:rPr>
              <a:t>Каждый мальчик наш когда-то</a:t>
            </a:r>
          </a:p>
          <a:p>
            <a:pPr marL="63500" indent="0">
              <a:lnSpc>
                <a:spcPct val="80000"/>
              </a:lnSpc>
              <a:buFont typeface="Wingdings 2" pitchFamily="18" charset="2"/>
              <a:buNone/>
            </a:pPr>
            <a:r>
              <a:rPr lang="ru-RU" sz="1600" smtClean="0">
                <a:cs typeface="Arial" charset="0"/>
              </a:rPr>
              <a:t>Станем доблестным солдатом</a:t>
            </a:r>
          </a:p>
          <a:p>
            <a:pPr marL="63500" indent="0">
              <a:lnSpc>
                <a:spcPct val="80000"/>
              </a:lnSpc>
              <a:buFont typeface="Wingdings 2" pitchFamily="18" charset="2"/>
              <a:buNone/>
            </a:pPr>
            <a:r>
              <a:rPr lang="ru-RU" sz="1600" smtClean="0">
                <a:cs typeface="Arial" charset="0"/>
              </a:rPr>
              <a:t> Будет мужественным ,смелым,</a:t>
            </a:r>
          </a:p>
          <a:p>
            <a:pPr marL="63500" indent="0">
              <a:lnSpc>
                <a:spcPct val="80000"/>
              </a:lnSpc>
              <a:buFont typeface="Wingdings 2" pitchFamily="18" charset="2"/>
              <a:buNone/>
            </a:pPr>
            <a:r>
              <a:rPr lang="ru-RU" sz="1600" smtClean="0">
                <a:cs typeface="Arial" charset="0"/>
              </a:rPr>
              <a:t> Ловким , сильным и умелым.</a:t>
            </a:r>
          </a:p>
          <a:p>
            <a:pPr marL="63500" indent="0">
              <a:lnSpc>
                <a:spcPct val="80000"/>
              </a:lnSpc>
              <a:buFont typeface="Wingdings 2" pitchFamily="18" charset="2"/>
              <a:buNone/>
            </a:pPr>
            <a:r>
              <a:rPr lang="ru-RU" sz="1600" smtClean="0">
                <a:cs typeface="Arial" charset="0"/>
              </a:rPr>
              <a:t> И поверьте нам ,тогда</a:t>
            </a:r>
          </a:p>
          <a:p>
            <a:pPr marL="63500" indent="0">
              <a:lnSpc>
                <a:spcPct val="80000"/>
              </a:lnSpc>
              <a:buFont typeface="Wingdings 2" pitchFamily="18" charset="2"/>
              <a:buNone/>
            </a:pPr>
            <a:r>
              <a:rPr lang="ru-RU" sz="1600" smtClean="0">
                <a:cs typeface="Arial" charset="0"/>
              </a:rPr>
              <a:t> Войн не будет никогда!</a:t>
            </a:r>
          </a:p>
          <a:p>
            <a:pPr marL="63500" indent="0">
              <a:lnSpc>
                <a:spcPct val="80000"/>
              </a:lnSpc>
              <a:buFont typeface="Wingdings 2" pitchFamily="18" charset="2"/>
              <a:buNone/>
            </a:pPr>
            <a:r>
              <a:rPr lang="ru-RU" sz="1600" smtClean="0">
                <a:cs typeface="Arial" charset="0"/>
              </a:rPr>
              <a:t>     Все  дети читали стихотворения , посвященные этому  замечательному празднику, пели песенки «Мой папа» , «Про папу и дочку».На празднике было много конкурсов.  «Дружные моряки», «Доставь донесение», «Санитары», «Сапёры» , « Медсестры».В роли медсестры  Таня Шаракина ставила бойцам градусники, давала витамины, остальные девочки медсестры бинтовали голову  раненым солдатам. В роли повара на празднике был Серёжа Карцев.</a:t>
            </a:r>
          </a:p>
        </p:txBody>
      </p:sp>
      <p:pic>
        <p:nvPicPr>
          <p:cNvPr id="12" name="Picture 2" descr="C:\Users\Русский\Pictures\Звёздный час\Зажги свою звезду - копия.jpg"/>
          <p:cNvPicPr>
            <a:picLocks noChangeAspect="1" noChangeArrowheads="1"/>
          </p:cNvPicPr>
          <p:nvPr/>
        </p:nvPicPr>
        <p:blipFill>
          <a:blip r:embed="rId2" cstate="print"/>
          <a:srcRect/>
          <a:stretch>
            <a:fillRect/>
          </a:stretch>
        </p:blipFill>
        <p:spPr bwMode="auto">
          <a:xfrm>
            <a:off x="1048792" y="5527204"/>
            <a:ext cx="1512168" cy="1324228"/>
          </a:xfrm>
          <a:prstGeom prst="ellipse">
            <a:avLst/>
          </a:prstGeom>
          <a:noFill/>
          <a:ln w="9525">
            <a:noFill/>
            <a:miter lim="800000"/>
            <a:headEnd/>
            <a:tailEnd/>
          </a:ln>
        </p:spPr>
      </p:pic>
      <p:pic>
        <p:nvPicPr>
          <p:cNvPr id="19460" name="Picture 6"/>
          <p:cNvPicPr>
            <a:picLocks noChangeAspect="1" noChangeArrowheads="1"/>
          </p:cNvPicPr>
          <p:nvPr/>
        </p:nvPicPr>
        <p:blipFill>
          <a:blip r:embed="rId3"/>
          <a:srcRect/>
          <a:stretch>
            <a:fillRect/>
          </a:stretch>
        </p:blipFill>
        <p:spPr bwMode="auto">
          <a:xfrm>
            <a:off x="0" y="1412875"/>
            <a:ext cx="4572000" cy="35893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Заголовок 1"/>
          <p:cNvSpPr>
            <a:spLocks noGrp="1"/>
          </p:cNvSpPr>
          <p:nvPr>
            <p:ph type="title" idx="4294967295"/>
          </p:nvPr>
        </p:nvSpPr>
        <p:spPr bwMode="auto">
          <a:xfrm>
            <a:off x="971550" y="0"/>
            <a:ext cx="5545138" cy="1125538"/>
          </a:xfrm>
        </p:spPr>
        <p:txBody>
          <a:bodyPr vert="horz" wrap="square" lIns="91440" tIns="45720" rIns="91440" bIns="45720" numCol="1" anchorCtr="0" compatLnSpc="1">
            <a:prstTxWarp prst="textNoShape">
              <a:avLst/>
            </a:prstTxWarp>
            <a:normAutofit fontScale="90000"/>
          </a:bodyPr>
          <a:lstStyle/>
          <a:p>
            <a:pPr eaLnBrk="1" hangingPunct="1">
              <a:defRPr/>
            </a:pPr>
            <a:r>
              <a:rPr lang="ru-RU" sz="2200" b="1" dirty="0" smtClean="0">
                <a:solidFill>
                  <a:schemeClr val="tx1"/>
                </a:solidFill>
                <a:effectLst/>
              </a:rPr>
              <a:t/>
            </a:r>
            <a:br>
              <a:rPr lang="ru-RU" sz="2200" b="1" dirty="0" smtClean="0">
                <a:solidFill>
                  <a:schemeClr val="tx1"/>
                </a:solidFill>
                <a:effectLst/>
              </a:rPr>
            </a:br>
            <a:r>
              <a:rPr lang="ru-RU" sz="2200" b="1" dirty="0" smtClean="0">
                <a:solidFill>
                  <a:srgbClr val="990033"/>
                </a:solidFill>
                <a:effectLst/>
              </a:rPr>
              <a:t>21 ФЕВРАЛЯ </a:t>
            </a:r>
            <a:r>
              <a:rPr lang="ru-RU" sz="2200" dirty="0" smtClean="0">
                <a:solidFill>
                  <a:schemeClr val="tx1"/>
                </a:solidFill>
                <a:effectLst/>
              </a:rPr>
              <a:t/>
            </a:r>
            <a:br>
              <a:rPr lang="ru-RU" sz="2200" dirty="0" smtClean="0">
                <a:solidFill>
                  <a:schemeClr val="tx1"/>
                </a:solidFill>
                <a:effectLst/>
              </a:rPr>
            </a:br>
            <a:r>
              <a:rPr lang="ru-RU" sz="2700" b="1" dirty="0" smtClean="0">
                <a:solidFill>
                  <a:srgbClr val="000099"/>
                </a:solidFill>
                <a:effectLst>
                  <a:outerShdw blurRad="38100" dist="38100" dir="2700000" algn="tl">
                    <a:srgbClr val="C0C0C0"/>
                  </a:outerShdw>
                </a:effectLst>
              </a:rPr>
              <a:t>«Турнир настоящих мальчишек»</a:t>
            </a:r>
            <a:r>
              <a:rPr lang="ru-RU" sz="2700" b="1" dirty="0" smtClean="0">
                <a:effectLst>
                  <a:outerShdw blurRad="38100" dist="38100" dir="2700000" algn="tl">
                    <a:srgbClr val="C0C0C0"/>
                  </a:outerShdw>
                </a:effectLst>
              </a:rPr>
              <a:t> </a:t>
            </a:r>
            <a:r>
              <a:rPr lang="ru-RU" sz="2700" b="1" dirty="0" smtClean="0">
                <a:effectLst/>
              </a:rPr>
              <a:t/>
            </a:r>
            <a:br>
              <a:rPr lang="ru-RU" sz="2700" b="1" dirty="0" smtClean="0">
                <a:effectLst/>
              </a:rPr>
            </a:br>
            <a:endParaRPr lang="ru-RU" sz="2700" b="1" dirty="0" smtClean="0">
              <a:effectLst/>
            </a:endParaRPr>
          </a:p>
        </p:txBody>
      </p:sp>
      <p:sp>
        <p:nvSpPr>
          <p:cNvPr id="20482" name="Текст 2"/>
          <p:cNvSpPr>
            <a:spLocks noGrp="1"/>
          </p:cNvSpPr>
          <p:nvPr>
            <p:ph type="body" idx="4294967295"/>
          </p:nvPr>
        </p:nvSpPr>
        <p:spPr>
          <a:xfrm>
            <a:off x="179388" y="1169988"/>
            <a:ext cx="5113337" cy="5688012"/>
          </a:xfrm>
          <a:solidFill>
            <a:schemeClr val="bg1"/>
          </a:solidFill>
          <a:ln w="10795">
            <a:solidFill>
              <a:schemeClr val="bg1"/>
            </a:solidFill>
          </a:ln>
        </p:spPr>
        <p:txBody>
          <a:bodyPr anchor="ctr"/>
          <a:lstStyle/>
          <a:p>
            <a:pPr>
              <a:buFont typeface="Wingdings 2" pitchFamily="18" charset="2"/>
              <a:buNone/>
            </a:pPr>
            <a:r>
              <a:rPr lang="ru-RU" sz="1500" smtClean="0">
                <a:cs typeface="Arial" charset="0"/>
              </a:rPr>
              <a:t>Внеклассное мероприятие для мальчишек  начальной школы.</a:t>
            </a:r>
          </a:p>
          <a:p>
            <a:pPr>
              <a:buFont typeface="Wingdings 2" pitchFamily="18" charset="2"/>
              <a:buNone/>
            </a:pPr>
            <a:r>
              <a:rPr lang="ru-RU" sz="1500" smtClean="0">
                <a:cs typeface="Arial" charset="0"/>
              </a:rPr>
              <a:t> Медведева Юлия Сергеевна и девочки начальной школы подготовили </a:t>
            </a:r>
            <a:r>
              <a:rPr lang="ru-RU" sz="1500" b="1" smtClean="0">
                <a:cs typeface="Arial" charset="0"/>
              </a:rPr>
              <a:t>конкурсную программу для мальчиков.</a:t>
            </a:r>
            <a:r>
              <a:rPr lang="ru-RU" sz="1500" smtClean="0">
                <a:cs typeface="Arial" charset="0"/>
              </a:rPr>
              <a:t> Им были предложены следующие конкурсы: «Визитка», «Бой рыцарей», «Меткий стрелок», «Солдатская выносливость» , «Солдатская смекалка» ,«Главное порядок», «Лучший повар», «Авиаконструктор», «Здоровые легкие».</a:t>
            </a:r>
          </a:p>
          <a:p>
            <a:pPr>
              <a:buFont typeface="Wingdings 2" pitchFamily="18" charset="2"/>
              <a:buNone/>
            </a:pPr>
            <a:r>
              <a:rPr lang="ru-RU" sz="1500" smtClean="0">
                <a:cs typeface="Arial" charset="0"/>
              </a:rPr>
              <a:t>Каждый конкурс оценивало независимое жюри: классный руководитель 1-2 класса Захарова Людмила Викторовна,  ученица 5 класса Баранова Оля.</a:t>
            </a:r>
          </a:p>
          <a:p>
            <a:pPr>
              <a:buFont typeface="Wingdings 2" pitchFamily="18" charset="2"/>
              <a:buNone/>
            </a:pPr>
            <a:r>
              <a:rPr lang="ru-RU" sz="1500" smtClean="0">
                <a:cs typeface="Arial" charset="0"/>
              </a:rPr>
              <a:t>В итоге  мальчишки  пришли к финишу с одинаковым количеством баллов. Значит, победила дружба! В заключение мероприятия девочки поздравили ребят и вручили памятные подарки .</a:t>
            </a:r>
          </a:p>
          <a:p>
            <a:pPr>
              <a:buFont typeface="Wingdings 2" pitchFamily="18" charset="2"/>
              <a:buNone/>
            </a:pPr>
            <a:r>
              <a:rPr lang="ru-RU" sz="1500" smtClean="0">
                <a:cs typeface="Arial" charset="0"/>
              </a:rPr>
              <a:t> Было очень интересно, весело и забавно. Все старались выполнить поставленную перед ними задачу. </a:t>
            </a:r>
          </a:p>
        </p:txBody>
      </p:sp>
      <p:pic>
        <p:nvPicPr>
          <p:cNvPr id="20483" name="Picture 2"/>
          <p:cNvPicPr>
            <a:picLocks noChangeAspect="1" noChangeArrowheads="1"/>
          </p:cNvPicPr>
          <p:nvPr/>
        </p:nvPicPr>
        <p:blipFill>
          <a:blip r:embed="rId2"/>
          <a:srcRect/>
          <a:stretch>
            <a:fillRect/>
          </a:stretch>
        </p:blipFill>
        <p:spPr bwMode="auto">
          <a:xfrm>
            <a:off x="6551613" y="0"/>
            <a:ext cx="2592387" cy="1974850"/>
          </a:xfrm>
          <a:prstGeom prst="rect">
            <a:avLst/>
          </a:prstGeom>
          <a:noFill/>
          <a:ln w="9525">
            <a:noFill/>
            <a:miter lim="800000"/>
            <a:headEnd/>
            <a:tailEnd/>
          </a:ln>
        </p:spPr>
      </p:pic>
      <p:pic>
        <p:nvPicPr>
          <p:cNvPr id="20484" name="Picture 3"/>
          <p:cNvPicPr>
            <a:picLocks noChangeAspect="1" noChangeArrowheads="1"/>
          </p:cNvPicPr>
          <p:nvPr/>
        </p:nvPicPr>
        <p:blipFill>
          <a:blip r:embed="rId3"/>
          <a:srcRect/>
          <a:stretch>
            <a:fillRect/>
          </a:stretch>
        </p:blipFill>
        <p:spPr bwMode="auto">
          <a:xfrm>
            <a:off x="5364163" y="1989138"/>
            <a:ext cx="2978150" cy="2232025"/>
          </a:xfrm>
          <a:prstGeom prst="rect">
            <a:avLst/>
          </a:prstGeom>
          <a:noFill/>
          <a:ln w="9525">
            <a:noFill/>
            <a:miter lim="800000"/>
            <a:headEnd/>
            <a:tailEnd/>
          </a:ln>
        </p:spPr>
      </p:pic>
      <p:pic>
        <p:nvPicPr>
          <p:cNvPr id="20485" name="Picture 4"/>
          <p:cNvPicPr>
            <a:picLocks noChangeAspect="1" noChangeArrowheads="1"/>
          </p:cNvPicPr>
          <p:nvPr/>
        </p:nvPicPr>
        <p:blipFill>
          <a:blip r:embed="rId4"/>
          <a:srcRect/>
          <a:stretch>
            <a:fillRect/>
          </a:stretch>
        </p:blipFill>
        <p:spPr bwMode="auto">
          <a:xfrm>
            <a:off x="5364163" y="4149725"/>
            <a:ext cx="2879725" cy="2749550"/>
          </a:xfrm>
          <a:prstGeom prst="rect">
            <a:avLst/>
          </a:prstGeom>
          <a:noFill/>
          <a:ln w="9525">
            <a:noFill/>
            <a:miter lim="800000"/>
            <a:headEnd/>
            <a:tailEnd/>
          </a:ln>
        </p:spPr>
      </p:pic>
      <p:pic>
        <p:nvPicPr>
          <p:cNvPr id="12" name="Picture 2" descr="C:\Users\Русский\Pictures\Звёздный час\Зажги свою звезду - копия.jpg"/>
          <p:cNvPicPr>
            <a:picLocks noChangeAspect="1" noChangeArrowheads="1"/>
          </p:cNvPicPr>
          <p:nvPr/>
        </p:nvPicPr>
        <p:blipFill>
          <a:blip r:embed="rId5" cstate="print"/>
          <a:srcRect/>
          <a:stretch>
            <a:fillRect/>
          </a:stretch>
        </p:blipFill>
        <p:spPr bwMode="auto">
          <a:xfrm>
            <a:off x="7816879" y="3937423"/>
            <a:ext cx="1321571" cy="1157324"/>
          </a:xfrm>
          <a:prstGeom prst="ellipse">
            <a:avLst/>
          </a:prstGeom>
          <a:noFill/>
          <a:ln w="9525">
            <a:noFill/>
            <a:miter lim="800000"/>
            <a:headEnd/>
            <a:tailEnd/>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C:\Users\Русский\Pictures\Звёздный час\Зажги свою звезду - копия.jpg"/>
          <p:cNvPicPr>
            <a:picLocks noChangeAspect="1" noChangeArrowheads="1"/>
          </p:cNvPicPr>
          <p:nvPr/>
        </p:nvPicPr>
        <p:blipFill>
          <a:blip r:embed="rId2" cstate="print"/>
          <a:srcRect/>
          <a:stretch>
            <a:fillRect/>
          </a:stretch>
        </p:blipFill>
        <p:spPr bwMode="auto">
          <a:xfrm>
            <a:off x="7984018" y="9190"/>
            <a:ext cx="1154603" cy="1010886"/>
          </a:xfrm>
          <a:prstGeom prst="ellipse">
            <a:avLst/>
          </a:prstGeom>
          <a:noFill/>
          <a:ln w="9525">
            <a:noFill/>
            <a:miter lim="800000"/>
            <a:headEnd/>
            <a:tailEnd/>
          </a:ln>
        </p:spPr>
      </p:pic>
      <p:sp>
        <p:nvSpPr>
          <p:cNvPr id="21506" name="Текст 2"/>
          <p:cNvSpPr>
            <a:spLocks noGrp="1"/>
          </p:cNvSpPr>
          <p:nvPr>
            <p:ph type="body" idx="4294967295"/>
          </p:nvPr>
        </p:nvSpPr>
        <p:spPr>
          <a:xfrm>
            <a:off x="1042988" y="0"/>
            <a:ext cx="5184775" cy="792163"/>
          </a:xfrm>
          <a:solidFill>
            <a:schemeClr val="bg1"/>
          </a:solidFill>
          <a:ln w="10795">
            <a:solidFill>
              <a:schemeClr val="bg1"/>
            </a:solidFill>
          </a:ln>
        </p:spPr>
        <p:txBody>
          <a:bodyPr anchor="ctr"/>
          <a:lstStyle/>
          <a:p>
            <a:pPr marL="63500" indent="0" eaLnBrk="1" hangingPunct="1">
              <a:spcBef>
                <a:spcPts val="100"/>
              </a:spcBef>
              <a:buFont typeface="Wingdings 2" pitchFamily="18" charset="2"/>
              <a:buNone/>
            </a:pPr>
            <a:r>
              <a:rPr lang="ru-RU" sz="2000" b="1" smtClean="0">
                <a:solidFill>
                  <a:srgbClr val="990033"/>
                </a:solidFill>
              </a:rPr>
              <a:t>22 ФЕВРАЛЯ</a:t>
            </a:r>
          </a:p>
          <a:p>
            <a:pPr marL="63500" indent="0" eaLnBrk="1" hangingPunct="1">
              <a:spcBef>
                <a:spcPts val="100"/>
              </a:spcBef>
              <a:buFont typeface="Wingdings 2" pitchFamily="18" charset="2"/>
              <a:buNone/>
            </a:pPr>
            <a:r>
              <a:rPr lang="ru-RU" sz="2000" b="1" smtClean="0">
                <a:solidFill>
                  <a:srgbClr val="000099"/>
                </a:solidFill>
              </a:rPr>
              <a:t>СМОТР СТРОЯ И ПЕСНИ</a:t>
            </a:r>
          </a:p>
        </p:txBody>
      </p:sp>
      <p:pic>
        <p:nvPicPr>
          <p:cNvPr id="21507" name="Picture 2"/>
          <p:cNvPicPr>
            <a:picLocks noChangeAspect="1" noChangeArrowheads="1"/>
          </p:cNvPicPr>
          <p:nvPr/>
        </p:nvPicPr>
        <p:blipFill>
          <a:blip r:embed="rId3"/>
          <a:srcRect/>
          <a:stretch>
            <a:fillRect/>
          </a:stretch>
        </p:blipFill>
        <p:spPr bwMode="auto">
          <a:xfrm>
            <a:off x="0" y="765175"/>
            <a:ext cx="1509713" cy="1787525"/>
          </a:xfrm>
          <a:prstGeom prst="rect">
            <a:avLst/>
          </a:prstGeom>
          <a:noFill/>
          <a:ln w="9525">
            <a:noFill/>
            <a:miter lim="800000"/>
            <a:headEnd/>
            <a:tailEnd/>
          </a:ln>
        </p:spPr>
      </p:pic>
      <p:pic>
        <p:nvPicPr>
          <p:cNvPr id="21508" name="Picture 3"/>
          <p:cNvPicPr>
            <a:picLocks noChangeAspect="1" noChangeArrowheads="1"/>
          </p:cNvPicPr>
          <p:nvPr/>
        </p:nvPicPr>
        <p:blipFill>
          <a:blip r:embed="rId4"/>
          <a:srcRect/>
          <a:stretch>
            <a:fillRect/>
          </a:stretch>
        </p:blipFill>
        <p:spPr bwMode="auto">
          <a:xfrm>
            <a:off x="0" y="4749800"/>
            <a:ext cx="3563938" cy="2108200"/>
          </a:xfrm>
          <a:prstGeom prst="rect">
            <a:avLst/>
          </a:prstGeom>
          <a:noFill/>
          <a:ln w="9525">
            <a:noFill/>
            <a:miter lim="800000"/>
            <a:headEnd/>
            <a:tailEnd/>
          </a:ln>
        </p:spPr>
      </p:pic>
      <p:pic>
        <p:nvPicPr>
          <p:cNvPr id="21509" name="Picture 4"/>
          <p:cNvPicPr>
            <a:picLocks noChangeAspect="1" noChangeArrowheads="1"/>
          </p:cNvPicPr>
          <p:nvPr/>
        </p:nvPicPr>
        <p:blipFill>
          <a:blip r:embed="rId5"/>
          <a:srcRect/>
          <a:stretch>
            <a:fillRect/>
          </a:stretch>
        </p:blipFill>
        <p:spPr bwMode="auto">
          <a:xfrm>
            <a:off x="0" y="2581275"/>
            <a:ext cx="3563938" cy="2193925"/>
          </a:xfrm>
          <a:prstGeom prst="rect">
            <a:avLst/>
          </a:prstGeom>
          <a:noFill/>
          <a:ln w="9525">
            <a:noFill/>
            <a:miter lim="800000"/>
            <a:headEnd/>
            <a:tailEnd/>
          </a:ln>
        </p:spPr>
      </p:pic>
      <p:pic>
        <p:nvPicPr>
          <p:cNvPr id="21510" name="Picture 9"/>
          <p:cNvPicPr>
            <a:picLocks noChangeAspect="1" noChangeArrowheads="1"/>
          </p:cNvPicPr>
          <p:nvPr/>
        </p:nvPicPr>
        <p:blipFill>
          <a:blip r:embed="rId6"/>
          <a:srcRect/>
          <a:stretch>
            <a:fillRect/>
          </a:stretch>
        </p:blipFill>
        <p:spPr bwMode="auto">
          <a:xfrm>
            <a:off x="1547813" y="765175"/>
            <a:ext cx="1944687" cy="1804988"/>
          </a:xfrm>
          <a:prstGeom prst="rect">
            <a:avLst/>
          </a:prstGeom>
          <a:noFill/>
          <a:ln w="9525">
            <a:noFill/>
            <a:miter lim="800000"/>
            <a:headEnd/>
            <a:tailEnd/>
          </a:ln>
        </p:spPr>
      </p:pic>
      <p:sp>
        <p:nvSpPr>
          <p:cNvPr id="21511" name="Rectangle 8"/>
          <p:cNvSpPr>
            <a:spLocks noChangeArrowheads="1"/>
          </p:cNvSpPr>
          <p:nvPr/>
        </p:nvSpPr>
        <p:spPr bwMode="auto">
          <a:xfrm>
            <a:off x="4572000" y="1196975"/>
            <a:ext cx="4043363" cy="5035550"/>
          </a:xfrm>
          <a:prstGeom prst="rect">
            <a:avLst/>
          </a:prstGeom>
          <a:noFill/>
          <a:ln w="9525">
            <a:noFill/>
            <a:miter lim="800000"/>
            <a:headEnd/>
            <a:tailEnd/>
          </a:ln>
        </p:spPr>
        <p:txBody>
          <a:bodyPr anchor="ctr">
            <a:spAutoFit/>
          </a:bodyPr>
          <a:lstStyle/>
          <a:p>
            <a:pPr algn="just"/>
            <a:r>
              <a:rPr lang="ru-RU"/>
              <a:t> </a:t>
            </a:r>
            <a:r>
              <a:rPr lang="ru-RU" b="1"/>
              <a:t>Смотр строя и песни</a:t>
            </a:r>
            <a:r>
              <a:rPr lang="ru-RU"/>
              <a:t> – важное событие школы. Классы постарались показать самые положительные качества – ответственность, умение слаженно работать в коллективе, выполнять команды, маршировать в ногу, а также исполнять строевые песни.  Самые юные участники праздника - обучающиеся начальных классов, ни в чём не уступали своим старшим товарищам. </a:t>
            </a:r>
          </a:p>
          <a:p>
            <a:pPr algn="just"/>
            <a:r>
              <a:rPr lang="ru-RU" b="1"/>
              <a:t>Командиры отрядов: </a:t>
            </a:r>
          </a:p>
          <a:p>
            <a:pPr algn="just"/>
            <a:r>
              <a:rPr lang="ru-RU"/>
              <a:t>Комаров Егор, Армянинов Саша, Андреев Валера, Бедо Алёша, Черявко Дима. </a:t>
            </a:r>
          </a:p>
          <a:p>
            <a:pPr algn="just"/>
            <a:r>
              <a:rPr lang="ru-RU"/>
              <a:t> </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Содержимое 2"/>
          <p:cNvSpPr>
            <a:spLocks noGrp="1"/>
          </p:cNvSpPr>
          <p:nvPr>
            <p:ph sz="half" idx="4294967295"/>
          </p:nvPr>
        </p:nvSpPr>
        <p:spPr>
          <a:xfrm>
            <a:off x="611188" y="4410075"/>
            <a:ext cx="8353425" cy="2447925"/>
          </a:xfrm>
        </p:spPr>
        <p:txBody>
          <a:bodyPr/>
          <a:lstStyle/>
          <a:p>
            <a:pPr marL="615950" indent="-533400">
              <a:lnSpc>
                <a:spcPct val="80000"/>
              </a:lnSpc>
              <a:buFont typeface="Wingdings 2" pitchFamily="18" charset="2"/>
              <a:buNone/>
            </a:pPr>
            <a:r>
              <a:rPr lang="ru-RU" sz="800" smtClean="0"/>
              <a:t>		</a:t>
            </a:r>
          </a:p>
          <a:p>
            <a:pPr marL="615950" indent="-533400">
              <a:lnSpc>
                <a:spcPct val="80000"/>
              </a:lnSpc>
              <a:buFont typeface="Wingdings 2" pitchFamily="18" charset="2"/>
              <a:buNone/>
            </a:pPr>
            <a:r>
              <a:rPr lang="ru-RU" sz="800" smtClean="0"/>
              <a:t>	</a:t>
            </a:r>
            <a:r>
              <a:rPr lang="ru-RU" sz="1100" smtClean="0"/>
              <a:t>	</a:t>
            </a:r>
            <a:r>
              <a:rPr lang="ru-RU" sz="1100" smtClean="0">
                <a:cs typeface="Arial" charset="0"/>
              </a:rPr>
              <a:t>Рассказ  И.Пивоваровой «Мы идём в театр» - Соня Русинова, Лёша и Саша Бедо, Вадим Салаватуллин, Сергей Ухалов, Артём Захаров. </a:t>
            </a:r>
          </a:p>
          <a:p>
            <a:pPr marL="615950" indent="-533400">
              <a:lnSpc>
                <a:spcPct val="80000"/>
              </a:lnSpc>
              <a:buFont typeface="Wingdings 2" pitchFamily="18" charset="2"/>
              <a:buNone/>
            </a:pPr>
            <a:r>
              <a:rPr lang="ru-RU" sz="1100" smtClean="0">
                <a:cs typeface="Arial" charset="0"/>
              </a:rPr>
              <a:t>		В старших классах ребята также выбрали прозу и поэзию. Рассказ С. Горевой «Волшебная палочка»  прочитала Романенко Инесса, рассказ М.Зощенко «Театр для себя» -Александр Армянинов, отрывок из рассказа В.Катаева «Театр» -  Иван Горячев; стихотворения М. Волнорезовой «Вся жизнь – игра» - Надежда Суханова, М.Алигер «За кулисами» - Карина Негодяева, А.Барто «В театре» - Даша Захарова, Г.Тукая «Театр» - Инна Бахтин, А.Барто «Квартет» - Катя Лачкова, С.Маршака «В театре для детей» - В.Черявко, Д.Хармса «Театр» - Наталья Андреева. Вне конкурса выступила Ю.С.Медведева, она прочитала стихотворение </a:t>
            </a:r>
          </a:p>
          <a:p>
            <a:pPr marL="615950" indent="-533400">
              <a:lnSpc>
                <a:spcPct val="80000"/>
              </a:lnSpc>
              <a:buFont typeface="Wingdings 2" pitchFamily="18" charset="2"/>
              <a:buNone/>
            </a:pPr>
            <a:r>
              <a:rPr lang="ru-RU" sz="1100" smtClean="0">
                <a:cs typeface="Arial" charset="0"/>
              </a:rPr>
              <a:t>		Большую подготовительную работу провели учителя Л.В.Захарова (1,2 классы), Ю.С.Медведева (4,8,9 классы). </a:t>
            </a:r>
          </a:p>
          <a:p>
            <a:pPr marL="615950" indent="-533400">
              <a:lnSpc>
                <a:spcPct val="80000"/>
              </a:lnSpc>
              <a:buFont typeface="Wingdings 2" pitchFamily="18" charset="2"/>
              <a:buNone/>
            </a:pPr>
            <a:r>
              <a:rPr lang="ru-RU" sz="1100" smtClean="0">
                <a:cs typeface="Arial" charset="0"/>
              </a:rPr>
              <a:t>		Отдельная благодарность  М.П.Хлебенковой (5,6,7 классы) за подготовку, общую организацию и проведение мероприятия.</a:t>
            </a:r>
          </a:p>
          <a:p>
            <a:pPr marL="615950" indent="-533400">
              <a:lnSpc>
                <a:spcPct val="80000"/>
              </a:lnSpc>
              <a:buFont typeface="Wingdings 2" pitchFamily="18" charset="2"/>
              <a:buNone/>
            </a:pPr>
            <a:r>
              <a:rPr lang="ru-RU" sz="800" smtClean="0"/>
              <a:t>                                                                </a:t>
            </a:r>
            <a:r>
              <a:rPr lang="ru-RU" sz="800" i="1" smtClean="0"/>
              <a:t>На фото: участники конкурса Наталья Андреева, Владимир Черявко, Екатерина Лачкова</a:t>
            </a:r>
            <a:endParaRPr lang="ru-RU" sz="800" smtClean="0"/>
          </a:p>
          <a:p>
            <a:pPr marL="615950" indent="-533400">
              <a:lnSpc>
                <a:spcPct val="80000"/>
              </a:lnSpc>
              <a:buFont typeface="Wingdings 2" pitchFamily="18" charset="2"/>
              <a:buNone/>
            </a:pPr>
            <a:r>
              <a:rPr lang="ru-RU" sz="800" smtClean="0"/>
              <a:t>		</a:t>
            </a:r>
            <a:endParaRPr lang="ru-RU" sz="800" smtClean="0">
              <a:latin typeface="Times New Roman" pitchFamily="18" charset="0"/>
              <a:cs typeface="Times New Roman" pitchFamily="18" charset="0"/>
            </a:endParaRPr>
          </a:p>
        </p:txBody>
      </p:sp>
      <p:pic>
        <p:nvPicPr>
          <p:cNvPr id="22530" name="Рисунок 6" descr="C:\Users\Русский\AppData\Local\Microsoft\Windows\Temporary Internet Files\Content.Word\Заставка (для печати).jpg"/>
          <p:cNvPicPr>
            <a:picLocks noChangeAspect="1" noChangeArrowheads="1"/>
          </p:cNvPicPr>
          <p:nvPr/>
        </p:nvPicPr>
        <p:blipFill>
          <a:blip r:embed="rId2"/>
          <a:srcRect l="28726" t="58446" r="28293" b="27307"/>
          <a:stretch>
            <a:fillRect/>
          </a:stretch>
        </p:blipFill>
        <p:spPr bwMode="auto">
          <a:xfrm>
            <a:off x="1187450" y="188913"/>
            <a:ext cx="6121400" cy="1023937"/>
          </a:xfrm>
          <a:prstGeom prst="rect">
            <a:avLst/>
          </a:prstGeom>
          <a:noFill/>
          <a:ln w="9525">
            <a:noFill/>
            <a:miter lim="800000"/>
            <a:headEnd/>
            <a:tailEnd/>
          </a:ln>
        </p:spPr>
      </p:pic>
      <p:sp>
        <p:nvSpPr>
          <p:cNvPr id="22531" name="TextBox 7"/>
          <p:cNvSpPr txBox="1">
            <a:spLocks noChangeArrowheads="1"/>
          </p:cNvSpPr>
          <p:nvPr/>
        </p:nvSpPr>
        <p:spPr bwMode="auto">
          <a:xfrm>
            <a:off x="1116013" y="1268413"/>
            <a:ext cx="3240087" cy="369887"/>
          </a:xfrm>
          <a:prstGeom prst="rect">
            <a:avLst/>
          </a:prstGeom>
          <a:noFill/>
          <a:ln w="9525">
            <a:noFill/>
            <a:miter lim="800000"/>
            <a:headEnd/>
            <a:tailEnd/>
          </a:ln>
        </p:spPr>
        <p:txBody>
          <a:bodyPr>
            <a:spAutoFit/>
          </a:bodyPr>
          <a:lstStyle/>
          <a:p>
            <a:endParaRPr lang="ru-RU"/>
          </a:p>
        </p:txBody>
      </p:sp>
      <p:sp>
        <p:nvSpPr>
          <p:cNvPr id="22532" name="TextBox 8"/>
          <p:cNvSpPr txBox="1">
            <a:spLocks noChangeArrowheads="1"/>
          </p:cNvSpPr>
          <p:nvPr/>
        </p:nvSpPr>
        <p:spPr bwMode="auto">
          <a:xfrm>
            <a:off x="1042988" y="1341438"/>
            <a:ext cx="2592387" cy="3195637"/>
          </a:xfrm>
          <a:prstGeom prst="rect">
            <a:avLst/>
          </a:prstGeom>
          <a:noFill/>
          <a:ln w="9525">
            <a:noFill/>
            <a:miter lim="800000"/>
            <a:headEnd/>
            <a:tailEnd/>
          </a:ln>
        </p:spPr>
        <p:txBody>
          <a:bodyPr>
            <a:spAutoFit/>
          </a:bodyPr>
          <a:lstStyle/>
          <a:p>
            <a:r>
              <a:rPr lang="ru-RU" sz="1200">
                <a:latin typeface="Times New Roman" pitchFamily="18" charset="0"/>
                <a:cs typeface="Times New Roman" pitchFamily="18" charset="0"/>
              </a:rPr>
              <a:t>	</a:t>
            </a:r>
            <a:r>
              <a:rPr lang="ru-RU" sz="1200" b="1">
                <a:solidFill>
                  <a:srgbClr val="990033"/>
                </a:solidFill>
              </a:rPr>
              <a:t>26 февраля</a:t>
            </a:r>
            <a:r>
              <a:rPr lang="ru-RU" sz="1200"/>
              <a:t> 2019г. прошёл школьный этап Международного конкурса юных чтецов «Живая классика». В нём приняли участие 20 чтецов из 1-9 классов. Дети и взрослые постарались, чтобы  все произведения были посвящены Году театра в России. Начальные  классы представили индивидуальные и групповые выступления. Стихотворения Н.Соколовой «Театр кукол» - Григорий Седунов, «Воспоминания о детском театре» - Вова Козлов и Дима Черявко.</a:t>
            </a:r>
          </a:p>
        </p:txBody>
      </p:sp>
      <p:pic>
        <p:nvPicPr>
          <p:cNvPr id="22533" name="Picture 2" descr="C:\Users\Русский\Desktop\Мои документы\Отчёты Хлебенковой\IMG_1131.JPG"/>
          <p:cNvPicPr>
            <a:picLocks noChangeAspect="1" noChangeArrowheads="1"/>
          </p:cNvPicPr>
          <p:nvPr/>
        </p:nvPicPr>
        <p:blipFill>
          <a:blip r:embed="rId3"/>
          <a:srcRect/>
          <a:stretch>
            <a:fillRect/>
          </a:stretch>
        </p:blipFill>
        <p:spPr bwMode="auto">
          <a:xfrm>
            <a:off x="3779838" y="1484313"/>
            <a:ext cx="4876800" cy="2976562"/>
          </a:xfrm>
          <a:prstGeom prst="rect">
            <a:avLst/>
          </a:prstGeom>
          <a:noFill/>
          <a:ln w="9525">
            <a:noFill/>
            <a:miter lim="800000"/>
            <a:headEnd/>
            <a:tailEnd/>
          </a:ln>
        </p:spPr>
      </p:pic>
      <p:pic>
        <p:nvPicPr>
          <p:cNvPr id="6" name="Рисунок 5" descr="C:\Users\Русский\AppData\Local\Microsoft\Windows\Temporary Internet Files\Content.Word\Заставка (для печати).jpg"/>
          <p:cNvPicPr/>
          <p:nvPr/>
        </p:nvPicPr>
        <p:blipFill>
          <a:blip r:embed="rId2" cstate="print"/>
          <a:srcRect l="38666" t="24882" r="37689" b="41797"/>
          <a:stretch>
            <a:fillRect/>
          </a:stretch>
        </p:blipFill>
        <p:spPr bwMode="auto">
          <a:xfrm>
            <a:off x="7524328" y="404664"/>
            <a:ext cx="1440160" cy="1368152"/>
          </a:xfrm>
          <a:prstGeom prst="ellipse">
            <a:avLst/>
          </a:prstGeom>
          <a:noFill/>
          <a:ln w="9525">
            <a:solidFill>
              <a:schemeClr val="bg1"/>
            </a:solidFill>
            <a:miter lim="800000"/>
            <a:headEnd/>
            <a:tailEnd/>
          </a:ln>
          <a:effectLst>
            <a:softEdge rad="63500"/>
          </a:effectLst>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2" descr="C:\Users\Русский\Pictures\Звёздный час\Зажги свою звезду - копия.jpg"/>
          <p:cNvPicPr>
            <a:picLocks noChangeAspect="1" noChangeArrowheads="1"/>
          </p:cNvPicPr>
          <p:nvPr/>
        </p:nvPicPr>
        <p:blipFill>
          <a:blip r:embed="rId2"/>
          <a:srcRect/>
          <a:stretch>
            <a:fillRect/>
          </a:stretch>
        </p:blipFill>
        <p:spPr bwMode="auto">
          <a:xfrm>
            <a:off x="7740650" y="0"/>
            <a:ext cx="1403350" cy="1228725"/>
          </a:xfrm>
          <a:prstGeom prst="rect">
            <a:avLst/>
          </a:prstGeom>
          <a:noFill/>
          <a:ln w="9525">
            <a:noFill/>
            <a:miter lim="800000"/>
            <a:headEnd/>
            <a:tailEnd/>
          </a:ln>
        </p:spPr>
      </p:pic>
      <p:sp>
        <p:nvSpPr>
          <p:cNvPr id="23554" name="Заголовок 1"/>
          <p:cNvSpPr>
            <a:spLocks noGrp="1"/>
          </p:cNvSpPr>
          <p:nvPr>
            <p:ph type="title" idx="4294967295"/>
          </p:nvPr>
        </p:nvSpPr>
        <p:spPr bwMode="auto">
          <a:xfrm>
            <a:off x="1116013" y="0"/>
            <a:ext cx="4464050" cy="836613"/>
          </a:xfrm>
          <a:noFill/>
        </p:spPr>
        <p:txBody>
          <a:bodyPr vert="horz" wrap="square" lIns="91440" tIns="45720" rIns="91440" bIns="45720" numCol="1" anchorCtr="0" compatLnSpc="1">
            <a:prstTxWarp prst="textNoShape">
              <a:avLst/>
            </a:prstTxWarp>
          </a:bodyPr>
          <a:lstStyle/>
          <a:p>
            <a:pPr eaLnBrk="1" hangingPunct="1"/>
            <a:r>
              <a:rPr lang="ru-RU" sz="2000" b="1" smtClean="0">
                <a:solidFill>
                  <a:srgbClr val="990033"/>
                </a:solidFill>
                <a:effectLst/>
                <a:cs typeface="Arial" charset="0"/>
              </a:rPr>
              <a:t>5 МАРТА</a:t>
            </a:r>
            <a:r>
              <a:rPr lang="ru-RU" sz="2000" b="1" smtClean="0">
                <a:solidFill>
                  <a:srgbClr val="000099"/>
                </a:solidFill>
                <a:effectLst/>
                <a:cs typeface="Arial" charset="0"/>
              </a:rPr>
              <a:t> </a:t>
            </a:r>
            <a:br>
              <a:rPr lang="ru-RU" sz="2000" b="1" smtClean="0">
                <a:solidFill>
                  <a:srgbClr val="000099"/>
                </a:solidFill>
                <a:effectLst/>
                <a:cs typeface="Arial" charset="0"/>
              </a:rPr>
            </a:br>
            <a:r>
              <a:rPr lang="ru-RU" sz="2800" b="1" smtClean="0">
                <a:solidFill>
                  <a:srgbClr val="000099"/>
                </a:solidFill>
                <a:effectLst/>
                <a:latin typeface="Corbel" pitchFamily="34" charset="0"/>
              </a:rPr>
              <a:t>«Праздник для девочек».</a:t>
            </a:r>
          </a:p>
        </p:txBody>
      </p:sp>
      <p:sp>
        <p:nvSpPr>
          <p:cNvPr id="23555" name="Содержимое 2"/>
          <p:cNvSpPr>
            <a:spLocks noGrp="1"/>
          </p:cNvSpPr>
          <p:nvPr>
            <p:ph sz="half" idx="4294967295"/>
          </p:nvPr>
        </p:nvSpPr>
        <p:spPr>
          <a:xfrm>
            <a:off x="3348038" y="260350"/>
            <a:ext cx="5616575" cy="6597650"/>
          </a:xfrm>
        </p:spPr>
        <p:txBody>
          <a:bodyPr/>
          <a:lstStyle/>
          <a:p>
            <a:pPr>
              <a:buFont typeface="Wingdings 2" pitchFamily="18" charset="2"/>
              <a:buNone/>
              <a:defRPr/>
            </a:pPr>
            <a:endParaRPr lang="ru-RU" sz="1400" dirty="0" smtClean="0">
              <a:latin typeface="Corbel" pitchFamily="34" charset="0"/>
            </a:endParaRPr>
          </a:p>
          <a:p>
            <a:pPr>
              <a:buFont typeface="Wingdings 2" pitchFamily="18" charset="2"/>
              <a:buNone/>
              <a:defRPr/>
            </a:pPr>
            <a:endParaRPr lang="ru-RU" sz="1400" dirty="0" smtClean="0">
              <a:latin typeface="Corbel" pitchFamily="34" charset="0"/>
            </a:endParaRPr>
          </a:p>
          <a:p>
            <a:pPr>
              <a:buFont typeface="Wingdings 2" pitchFamily="18" charset="2"/>
              <a:buNone/>
              <a:defRPr/>
            </a:pPr>
            <a:r>
              <a:rPr lang="ru-RU" sz="1400" dirty="0" smtClean="0">
                <a:latin typeface="+mj-lt"/>
              </a:rPr>
              <a:t>8 Марта  – это замечательный весенний                                                          праздник ,прославляющий женщину.  На всех языках, во всём мире,  одинаково звучит лишь одно слово, великое слово- мама!</a:t>
            </a:r>
          </a:p>
          <a:p>
            <a:pPr>
              <a:buFont typeface="Wingdings 2" pitchFamily="18" charset="2"/>
              <a:buNone/>
              <a:defRPr/>
            </a:pPr>
            <a:r>
              <a:rPr lang="ru-RU" sz="1400" dirty="0" smtClean="0">
                <a:latin typeface="+mj-lt"/>
              </a:rPr>
              <a:t>В честь 8 Марта  мальчики  и Захарова Людмила Викторовна подготовили конкурсную программу для девочек  начальной школы.</a:t>
            </a:r>
          </a:p>
          <a:p>
            <a:pPr>
              <a:buFont typeface="Wingdings 2" pitchFamily="18" charset="2"/>
              <a:buNone/>
              <a:defRPr/>
            </a:pPr>
            <a:r>
              <a:rPr lang="ru-RU" sz="1400" dirty="0" smtClean="0">
                <a:latin typeface="+mj-lt"/>
              </a:rPr>
              <a:t>Конкурс состоял из 11 частей-этапов, между которыми подводились итоги и слушались художественные номера, подготовленные мальчиками: частушки, стихи, песни.</a:t>
            </a:r>
          </a:p>
          <a:p>
            <a:pPr>
              <a:buFont typeface="Wingdings 2" pitchFamily="18" charset="2"/>
              <a:buNone/>
              <a:defRPr/>
            </a:pPr>
            <a:r>
              <a:rPr lang="ru-RU" sz="1400" dirty="0" smtClean="0">
                <a:latin typeface="+mj-lt"/>
              </a:rPr>
              <a:t>Каждый конкурс оценивали  независимое жюри: классный руководитель 3-4 класса Медведева Юлия Сергеевна, ученик  4 класса Захаров Артём.</a:t>
            </a:r>
          </a:p>
          <a:p>
            <a:pPr>
              <a:buFont typeface="Wingdings 2" pitchFamily="18" charset="2"/>
              <a:buNone/>
              <a:defRPr/>
            </a:pPr>
            <a:r>
              <a:rPr lang="ru-RU" sz="1400" dirty="0" smtClean="0">
                <a:latin typeface="+mj-lt"/>
              </a:rPr>
              <a:t>Девочкам  были предложены конкурсы: «Проверь свою эрудицию», «Завяжи бантик», «Задачки для ума», «Умница» , «Самая заботливая», «Самая сообразительная», «Самая изящная модель», «Самая лучшая интуиция», « Горошки для матрёшки», «Скажи что это?» , «Маникюр». </a:t>
            </a:r>
          </a:p>
          <a:p>
            <a:pPr>
              <a:buFont typeface="Wingdings 2" pitchFamily="18" charset="2"/>
              <a:buNone/>
              <a:defRPr/>
            </a:pPr>
            <a:r>
              <a:rPr lang="ru-RU" sz="1400" b="1" dirty="0" smtClean="0">
                <a:latin typeface="+mj-lt"/>
              </a:rPr>
              <a:t>Итоги:</a:t>
            </a:r>
            <a:r>
              <a:rPr lang="ru-RU" sz="1400" dirty="0" smtClean="0">
                <a:latin typeface="+mj-lt"/>
              </a:rPr>
              <a:t>  на первом месте - </a:t>
            </a:r>
            <a:r>
              <a:rPr lang="ru-RU" sz="1400" dirty="0" err="1" smtClean="0">
                <a:latin typeface="+mj-lt"/>
              </a:rPr>
              <a:t>Русинова</a:t>
            </a:r>
            <a:r>
              <a:rPr lang="ru-RU" sz="1400" dirty="0" smtClean="0">
                <a:latin typeface="+mj-lt"/>
              </a:rPr>
              <a:t> Соня, на втором - Гравер Ангелина, третье место  у  </a:t>
            </a:r>
            <a:r>
              <a:rPr lang="ru-RU" sz="1400" dirty="0" err="1" smtClean="0">
                <a:latin typeface="+mj-lt"/>
              </a:rPr>
              <a:t>Лачковой</a:t>
            </a:r>
            <a:r>
              <a:rPr lang="ru-RU" sz="1400" dirty="0" smtClean="0">
                <a:latin typeface="+mj-lt"/>
              </a:rPr>
              <a:t>  Вари  и  Козловой  Карины. Мальчики  поздравили девочек  и вручили памятные подарки.</a:t>
            </a:r>
          </a:p>
          <a:p>
            <a:pPr>
              <a:buFont typeface="Wingdings 2" pitchFamily="18" charset="2"/>
              <a:buNone/>
              <a:defRPr/>
            </a:pPr>
            <a:r>
              <a:rPr lang="ru-RU" sz="1400" dirty="0" smtClean="0">
                <a:latin typeface="+mj-lt"/>
              </a:rPr>
              <a:t>Мероприятие очень понравилось  ребятам. Было очень интересно, весело и забавно. Все были активными, дружными, целеустремленными</a:t>
            </a:r>
            <a:r>
              <a:rPr lang="ru-RU" sz="1400" dirty="0" smtClean="0">
                <a:latin typeface="Corbel" pitchFamily="34" charset="0"/>
              </a:rPr>
              <a:t>.</a:t>
            </a:r>
            <a:r>
              <a:rPr lang="ru-RU" sz="1600" dirty="0" smtClean="0">
                <a:latin typeface="Corbel" pitchFamily="34" charset="0"/>
              </a:rPr>
              <a:t> </a:t>
            </a:r>
          </a:p>
          <a:p>
            <a:pPr>
              <a:buFont typeface="Wingdings 2" pitchFamily="18" charset="2"/>
              <a:buNone/>
              <a:defRPr/>
            </a:pPr>
            <a:endParaRPr lang="ru-RU" sz="1600" dirty="0" smtClean="0">
              <a:latin typeface="Corbel" pitchFamily="34" charset="0"/>
            </a:endParaRPr>
          </a:p>
        </p:txBody>
      </p:sp>
      <p:pic>
        <p:nvPicPr>
          <p:cNvPr id="23556" name="Picture 7"/>
          <p:cNvPicPr>
            <a:picLocks noChangeAspect="1" noChangeArrowheads="1"/>
          </p:cNvPicPr>
          <p:nvPr/>
        </p:nvPicPr>
        <p:blipFill>
          <a:blip r:embed="rId3"/>
          <a:srcRect/>
          <a:stretch>
            <a:fillRect/>
          </a:stretch>
        </p:blipFill>
        <p:spPr bwMode="auto">
          <a:xfrm>
            <a:off x="0" y="865188"/>
            <a:ext cx="2843213" cy="2130425"/>
          </a:xfrm>
          <a:prstGeom prst="rect">
            <a:avLst/>
          </a:prstGeom>
          <a:noFill/>
          <a:ln w="9525">
            <a:noFill/>
            <a:miter lim="800000"/>
            <a:headEnd/>
            <a:tailEnd/>
          </a:ln>
        </p:spPr>
      </p:pic>
      <p:pic>
        <p:nvPicPr>
          <p:cNvPr id="23557" name="Picture 8"/>
          <p:cNvPicPr>
            <a:picLocks noChangeAspect="1" noChangeArrowheads="1"/>
          </p:cNvPicPr>
          <p:nvPr/>
        </p:nvPicPr>
        <p:blipFill>
          <a:blip r:embed="rId4"/>
          <a:srcRect/>
          <a:stretch>
            <a:fillRect/>
          </a:stretch>
        </p:blipFill>
        <p:spPr bwMode="auto">
          <a:xfrm>
            <a:off x="0" y="3022600"/>
            <a:ext cx="2843213" cy="1928813"/>
          </a:xfrm>
          <a:prstGeom prst="rect">
            <a:avLst/>
          </a:prstGeom>
          <a:noFill/>
          <a:ln w="9525">
            <a:noFill/>
            <a:miter lim="800000"/>
            <a:headEnd/>
            <a:tailEnd/>
          </a:ln>
        </p:spPr>
      </p:pic>
      <p:pic>
        <p:nvPicPr>
          <p:cNvPr id="23558" name="Picture 6"/>
          <p:cNvPicPr>
            <a:picLocks noChangeAspect="1" noChangeArrowheads="1"/>
          </p:cNvPicPr>
          <p:nvPr/>
        </p:nvPicPr>
        <p:blipFill>
          <a:blip r:embed="rId5"/>
          <a:srcRect/>
          <a:stretch>
            <a:fillRect/>
          </a:stretch>
        </p:blipFill>
        <p:spPr bwMode="auto">
          <a:xfrm>
            <a:off x="0" y="4725988"/>
            <a:ext cx="2843213" cy="21320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idx="4294967295"/>
          </p:nvPr>
        </p:nvSpPr>
        <p:spPr>
          <a:xfrm>
            <a:off x="1116013" y="188913"/>
            <a:ext cx="6480175" cy="1152525"/>
          </a:xfrm>
        </p:spPr>
        <p:txBody>
          <a:bodyPr vert="horz" wrap="square" lIns="91440" tIns="45720" rIns="91440" bIns="45720" numCol="1" anchorCtr="0" compatLnSpc="1">
            <a:prstTxWarp prst="textNoShape">
              <a:avLst/>
            </a:prstTxWarp>
          </a:bodyPr>
          <a:lstStyle/>
          <a:p>
            <a:pPr eaLnBrk="1" hangingPunct="1">
              <a:defRPr/>
            </a:pPr>
            <a:r>
              <a:rPr lang="ru-RU" sz="2000" b="1" smtClean="0">
                <a:solidFill>
                  <a:srgbClr val="990033"/>
                </a:solidFill>
                <a:effectLst/>
              </a:rPr>
              <a:t>6 МАРТА</a:t>
            </a:r>
            <a:r>
              <a:rPr lang="ru-RU" sz="2000" smtClean="0">
                <a:solidFill>
                  <a:srgbClr val="990033"/>
                </a:solidFill>
                <a:effectLst/>
              </a:rPr>
              <a:t> </a:t>
            </a:r>
            <a:br>
              <a:rPr lang="ru-RU" sz="2000" smtClean="0">
                <a:solidFill>
                  <a:srgbClr val="990033"/>
                </a:solidFill>
                <a:effectLst/>
              </a:rPr>
            </a:br>
            <a:r>
              <a:rPr lang="ru-RU" sz="2400" b="1" smtClean="0">
                <a:solidFill>
                  <a:srgbClr val="0033CC"/>
                </a:solidFill>
                <a:effectLst/>
              </a:rPr>
              <a:t>«Весна красная пришла с радостью…»</a:t>
            </a:r>
            <a:endParaRPr lang="ru-RU" sz="2400" b="1" smtClean="0">
              <a:solidFill>
                <a:srgbClr val="0033CC"/>
              </a:solidFill>
              <a:effectLst>
                <a:outerShdw blurRad="38100" dist="38100" dir="2700000" algn="tl">
                  <a:srgbClr val="C0C0C0"/>
                </a:outerShdw>
              </a:effectLst>
            </a:endParaRPr>
          </a:p>
        </p:txBody>
      </p:sp>
      <p:sp>
        <p:nvSpPr>
          <p:cNvPr id="24578" name="Содержимое 2"/>
          <p:cNvSpPr>
            <a:spLocks noGrp="1"/>
          </p:cNvSpPr>
          <p:nvPr>
            <p:ph sz="half" idx="4294967295"/>
          </p:nvPr>
        </p:nvSpPr>
        <p:spPr>
          <a:xfrm>
            <a:off x="323850" y="3933825"/>
            <a:ext cx="8640763" cy="2735263"/>
          </a:xfrm>
        </p:spPr>
        <p:txBody>
          <a:bodyPr/>
          <a:lstStyle/>
          <a:p>
            <a:pPr>
              <a:buFont typeface="Wingdings 2" pitchFamily="18" charset="2"/>
              <a:buNone/>
            </a:pPr>
            <a:r>
              <a:rPr lang="ru-RU" sz="1200" smtClean="0">
                <a:latin typeface="Corbel" pitchFamily="34" charset="0"/>
              </a:rPr>
              <a:t>		</a:t>
            </a:r>
            <a:r>
              <a:rPr lang="ru-RU" sz="1400" smtClean="0">
                <a:cs typeface="Arial" charset="0"/>
              </a:rPr>
              <a:t>Чтобы лучше знать народные традиции, 6 марта </a:t>
            </a:r>
            <a:r>
              <a:rPr lang="ru-RU" sz="1400" b="1" smtClean="0">
                <a:solidFill>
                  <a:srgbClr val="000099"/>
                </a:solidFill>
                <a:cs typeface="Arial" charset="0"/>
              </a:rPr>
              <a:t>«Фантазёры» с Маргаритой Петровной</a:t>
            </a:r>
            <a:r>
              <a:rPr lang="ru-RU" sz="1400" smtClean="0">
                <a:cs typeface="Arial" charset="0"/>
              </a:rPr>
              <a:t> праздновали День девочек, приуроченный к Масленице, широко отмечающейся в это время.  В спортзале дружно кричали приветствие две команды: «Блины» в составе Олега и «Лепёшки» в составе Инны, Ии, Инессы, Наташи: «Хороша была зима, её мы провожаем и тепло весеннее радостно встречаем!»</a:t>
            </a:r>
          </a:p>
          <a:p>
            <a:pPr>
              <a:buFont typeface="Wingdings 2" pitchFamily="18" charset="2"/>
              <a:buNone/>
            </a:pPr>
            <a:r>
              <a:rPr lang="ru-RU" sz="1400" smtClean="0">
                <a:cs typeface="Arial" charset="0"/>
              </a:rPr>
              <a:t>		Олег проводил масленичные конкурсы. Девчонки ловили воздушные шарики, переносили их с помощью карандаша, отжимались и приседали, «собирали подснежники» и  со связанными ногами старались убежать как можно дальше, в то время как «Ваня-простота на лошади без хвоста» ловил их по очереди. Затем Олег вручил каждой девочке (см.фото) подарок со словами-комплиментами: «Ты самая красивая, умная, очаровательная, нежная…». В финале по традиции чай со сладостями и дискотека.</a:t>
            </a:r>
          </a:p>
          <a:p>
            <a:pPr>
              <a:buFont typeface="Wingdings 2" pitchFamily="18" charset="2"/>
              <a:buNone/>
            </a:pPr>
            <a:r>
              <a:rPr lang="ru-RU" sz="1400" smtClean="0">
                <a:cs typeface="Arial" charset="0"/>
              </a:rPr>
              <a:t>		Теперь </a:t>
            </a:r>
            <a:r>
              <a:rPr lang="ru-RU" sz="1400" smtClean="0">
                <a:solidFill>
                  <a:srgbClr val="000099"/>
                </a:solidFill>
                <a:cs typeface="Arial" charset="0"/>
              </a:rPr>
              <a:t>«Фантазёры»</a:t>
            </a:r>
            <a:r>
              <a:rPr lang="ru-RU" sz="1400" smtClean="0">
                <a:cs typeface="Arial" charset="0"/>
              </a:rPr>
              <a:t> знают, что соблюдать народные традиции – это весело. </a:t>
            </a:r>
          </a:p>
        </p:txBody>
      </p:sp>
      <p:pic>
        <p:nvPicPr>
          <p:cNvPr id="24579" name="Picture 2" descr="C:\Users\Русский\Pictures\Звёздный час\Зажги свою звезду - копия.jpg"/>
          <p:cNvPicPr>
            <a:picLocks noChangeAspect="1" noChangeArrowheads="1"/>
          </p:cNvPicPr>
          <p:nvPr/>
        </p:nvPicPr>
        <p:blipFill>
          <a:blip r:embed="rId2"/>
          <a:srcRect/>
          <a:stretch>
            <a:fillRect/>
          </a:stretch>
        </p:blipFill>
        <p:spPr bwMode="auto">
          <a:xfrm>
            <a:off x="7747000" y="0"/>
            <a:ext cx="1397000" cy="1223963"/>
          </a:xfrm>
          <a:prstGeom prst="rect">
            <a:avLst/>
          </a:prstGeom>
          <a:noFill/>
          <a:ln w="9525">
            <a:noFill/>
            <a:miter lim="800000"/>
            <a:headEnd/>
            <a:tailEnd/>
          </a:ln>
        </p:spPr>
      </p:pic>
      <p:pic>
        <p:nvPicPr>
          <p:cNvPr id="24580" name="Содержимое 6" descr="C:\Users\Русский\Desktop\Мои документы\Отчёты Хлебенковой\06.03.19 День девочек\День девочек.jpg"/>
          <p:cNvPicPr>
            <a:picLocks noGrp="1"/>
          </p:cNvPicPr>
          <p:nvPr>
            <p:ph sz="half" idx="4294967295"/>
          </p:nvPr>
        </p:nvPicPr>
        <p:blipFill>
          <a:blip r:embed="rId3"/>
          <a:srcRect/>
          <a:stretch>
            <a:fillRect/>
          </a:stretch>
        </p:blipFill>
        <p:spPr>
          <a:xfrm>
            <a:off x="3779838" y="1412875"/>
            <a:ext cx="4824412" cy="2520950"/>
          </a:xfrm>
        </p:spPr>
      </p:pic>
      <p:pic>
        <p:nvPicPr>
          <p:cNvPr id="8" name="Рисунок 7" descr="C:\Users\Русский\Pictures\2019-03-06-20-05-38 - копия.jpg"/>
          <p:cNvPicPr/>
          <p:nvPr/>
        </p:nvPicPr>
        <p:blipFill>
          <a:blip r:embed="rId4" cstate="print"/>
          <a:srcRect/>
          <a:stretch>
            <a:fillRect/>
          </a:stretch>
        </p:blipFill>
        <p:spPr bwMode="auto">
          <a:xfrm>
            <a:off x="1483593" y="1347118"/>
            <a:ext cx="1941508" cy="2592288"/>
          </a:xfrm>
          <a:prstGeom prst="snip1Rect">
            <a:avLst/>
          </a:prstGeom>
          <a:noFill/>
          <a:ln w="9525">
            <a:noFill/>
            <a:miter lim="800000"/>
            <a:headEnd/>
            <a:tailEnd/>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2"/>
          <p:cNvSpPr>
            <a:spLocks noGrp="1"/>
          </p:cNvSpPr>
          <p:nvPr>
            <p:ph type="title" idx="4294967295"/>
          </p:nvPr>
        </p:nvSpPr>
        <p:spPr bwMode="auto">
          <a:xfrm>
            <a:off x="971550" y="0"/>
            <a:ext cx="5472113" cy="981075"/>
          </a:xfrm>
          <a:noFill/>
        </p:spPr>
        <p:txBody>
          <a:bodyPr vert="horz" wrap="square" lIns="91440" tIns="45720" rIns="91440" bIns="45720" numCol="1" anchorCtr="0" compatLnSpc="1">
            <a:prstTxWarp prst="textNoShape">
              <a:avLst/>
            </a:prstTxWarp>
          </a:bodyPr>
          <a:lstStyle/>
          <a:p>
            <a:r>
              <a:rPr lang="ru-RU" sz="2000" b="1" smtClean="0">
                <a:solidFill>
                  <a:srgbClr val="990033"/>
                </a:solidFill>
                <a:effectLst/>
              </a:rPr>
              <a:t>6 МАРТА</a:t>
            </a:r>
            <a:r>
              <a:rPr lang="ru-RU" sz="2000" smtClean="0">
                <a:solidFill>
                  <a:srgbClr val="990033"/>
                </a:solidFill>
                <a:effectLst/>
              </a:rPr>
              <a:t/>
            </a:r>
            <a:br>
              <a:rPr lang="ru-RU" sz="2000" smtClean="0">
                <a:solidFill>
                  <a:srgbClr val="990033"/>
                </a:solidFill>
                <a:effectLst/>
              </a:rPr>
            </a:br>
            <a:r>
              <a:rPr lang="ru-RU" sz="2400" b="1" smtClean="0">
                <a:solidFill>
                  <a:srgbClr val="0033CC"/>
                </a:solidFill>
                <a:effectLst/>
              </a:rPr>
              <a:t>«Сегодня праздник наших мам»</a:t>
            </a:r>
          </a:p>
        </p:txBody>
      </p:sp>
      <p:sp>
        <p:nvSpPr>
          <p:cNvPr id="25602" name="Rectangle 3"/>
          <p:cNvSpPr>
            <a:spLocks noGrp="1"/>
          </p:cNvSpPr>
          <p:nvPr>
            <p:ph type="body" idx="4294967295"/>
          </p:nvPr>
        </p:nvSpPr>
        <p:spPr>
          <a:xfrm>
            <a:off x="4067175" y="3429000"/>
            <a:ext cx="4867275" cy="3429000"/>
          </a:xfrm>
        </p:spPr>
        <p:txBody>
          <a:bodyPr/>
          <a:lstStyle/>
          <a:p>
            <a:pPr>
              <a:buFont typeface="Wingdings 2" pitchFamily="18" charset="2"/>
              <a:buNone/>
            </a:pPr>
            <a:r>
              <a:rPr lang="ru-RU" smtClean="0"/>
              <a:t> 	</a:t>
            </a:r>
            <a:r>
              <a:rPr lang="ru-RU" sz="1400" smtClean="0"/>
              <a:t>Так называлась </a:t>
            </a:r>
            <a:r>
              <a:rPr lang="ru-RU" sz="1400" b="1" smtClean="0">
                <a:solidFill>
                  <a:srgbClr val="000099"/>
                </a:solidFill>
              </a:rPr>
              <a:t>праздничная программа</a:t>
            </a:r>
            <a:r>
              <a:rPr lang="ru-RU" sz="1400" smtClean="0"/>
              <a:t> в честь праздника 8 марта </a:t>
            </a:r>
            <a:r>
              <a:rPr lang="ru-RU" sz="1400" b="1" smtClean="0">
                <a:solidFill>
                  <a:srgbClr val="000099"/>
                </a:solidFill>
              </a:rPr>
              <a:t>в подготовительной группе.</a:t>
            </a:r>
            <a:r>
              <a:rPr lang="ru-RU" sz="1400" smtClean="0"/>
              <a:t> Дети пели песни про маму «Сегодня праздник наших мам», «Молодая бабушка», « Улыбка», «Нарисую маме»,   удовольствием принимали участие  в конкурсах:  кто быстрее съест вафельку  с закрытыми глазами? кто быстрее выпьет  сок через трубочку? Очень интересно дети показали  сказку « Колобок», а для взрослых было задание  показать сценку про                  « Красную шапочку», а девочки Маша Ласкутникова и Ксения Шубина  показали сценку « Мама».  В конце праздника дети подарили мамам открытки,  сделанные своими руками.</a:t>
            </a:r>
          </a:p>
        </p:txBody>
      </p:sp>
      <p:pic>
        <p:nvPicPr>
          <p:cNvPr id="25603" name="Picture 5"/>
          <p:cNvPicPr>
            <a:picLocks noChangeAspect="1" noChangeArrowheads="1"/>
          </p:cNvPicPr>
          <p:nvPr/>
        </p:nvPicPr>
        <p:blipFill>
          <a:blip r:embed="rId2"/>
          <a:srcRect/>
          <a:stretch>
            <a:fillRect/>
          </a:stretch>
        </p:blipFill>
        <p:spPr bwMode="auto">
          <a:xfrm>
            <a:off x="0" y="920750"/>
            <a:ext cx="3203575" cy="2508250"/>
          </a:xfrm>
          <a:prstGeom prst="rect">
            <a:avLst/>
          </a:prstGeom>
          <a:noFill/>
          <a:ln w="9525">
            <a:noFill/>
            <a:miter lim="800000"/>
            <a:headEnd/>
            <a:tailEnd/>
          </a:ln>
        </p:spPr>
      </p:pic>
      <p:pic>
        <p:nvPicPr>
          <p:cNvPr id="25604" name="Picture 6"/>
          <p:cNvPicPr>
            <a:picLocks noChangeAspect="1" noChangeArrowheads="1"/>
          </p:cNvPicPr>
          <p:nvPr/>
        </p:nvPicPr>
        <p:blipFill>
          <a:blip r:embed="rId3"/>
          <a:srcRect/>
          <a:stretch>
            <a:fillRect/>
          </a:stretch>
        </p:blipFill>
        <p:spPr bwMode="auto">
          <a:xfrm>
            <a:off x="3203575" y="917575"/>
            <a:ext cx="3455988" cy="2511425"/>
          </a:xfrm>
          <a:prstGeom prst="rect">
            <a:avLst/>
          </a:prstGeom>
          <a:noFill/>
          <a:ln w="9525">
            <a:noFill/>
            <a:miter lim="800000"/>
            <a:headEnd/>
            <a:tailEnd/>
          </a:ln>
        </p:spPr>
      </p:pic>
      <p:pic>
        <p:nvPicPr>
          <p:cNvPr id="25605" name="Picture 7"/>
          <p:cNvPicPr>
            <a:picLocks noChangeAspect="1" noChangeArrowheads="1"/>
          </p:cNvPicPr>
          <p:nvPr/>
        </p:nvPicPr>
        <p:blipFill>
          <a:blip r:embed="rId4"/>
          <a:srcRect/>
          <a:stretch>
            <a:fillRect/>
          </a:stretch>
        </p:blipFill>
        <p:spPr bwMode="auto">
          <a:xfrm>
            <a:off x="6638925" y="908050"/>
            <a:ext cx="2505075" cy="2520950"/>
          </a:xfrm>
          <a:prstGeom prst="rect">
            <a:avLst/>
          </a:prstGeom>
          <a:noFill/>
          <a:ln w="9525">
            <a:noFill/>
            <a:miter lim="800000"/>
            <a:headEnd/>
            <a:tailEnd/>
          </a:ln>
        </p:spPr>
      </p:pic>
      <p:pic>
        <p:nvPicPr>
          <p:cNvPr id="25606" name="Picture 8"/>
          <p:cNvPicPr>
            <a:picLocks noChangeAspect="1" noChangeArrowheads="1"/>
          </p:cNvPicPr>
          <p:nvPr/>
        </p:nvPicPr>
        <p:blipFill>
          <a:blip r:embed="rId5"/>
          <a:srcRect/>
          <a:stretch>
            <a:fillRect/>
          </a:stretch>
        </p:blipFill>
        <p:spPr bwMode="auto">
          <a:xfrm>
            <a:off x="0" y="3429000"/>
            <a:ext cx="2195513" cy="1382713"/>
          </a:xfrm>
          <a:prstGeom prst="rect">
            <a:avLst/>
          </a:prstGeom>
          <a:noFill/>
          <a:ln w="9525">
            <a:noFill/>
            <a:miter lim="800000"/>
            <a:headEnd/>
            <a:tailEnd/>
          </a:ln>
        </p:spPr>
      </p:pic>
      <p:pic>
        <p:nvPicPr>
          <p:cNvPr id="25607" name="Picture 9"/>
          <p:cNvPicPr>
            <a:picLocks noChangeAspect="1" noChangeArrowheads="1"/>
          </p:cNvPicPr>
          <p:nvPr/>
        </p:nvPicPr>
        <p:blipFill>
          <a:blip r:embed="rId6"/>
          <a:srcRect/>
          <a:stretch>
            <a:fillRect/>
          </a:stretch>
        </p:blipFill>
        <p:spPr bwMode="auto">
          <a:xfrm>
            <a:off x="0" y="4819650"/>
            <a:ext cx="4267200" cy="2038350"/>
          </a:xfrm>
          <a:prstGeom prst="rect">
            <a:avLst/>
          </a:prstGeom>
          <a:noFill/>
          <a:ln w="9525">
            <a:noFill/>
            <a:miter lim="800000"/>
            <a:headEnd/>
            <a:tailEnd/>
          </a:ln>
        </p:spPr>
      </p:pic>
      <p:pic>
        <p:nvPicPr>
          <p:cNvPr id="25608" name="Picture 2" descr="C:\Users\Русский\Pictures\Звёздный час\Зажги свою звезду - копия.jpg"/>
          <p:cNvPicPr>
            <a:picLocks noChangeAspect="1" noChangeArrowheads="1"/>
          </p:cNvPicPr>
          <p:nvPr/>
        </p:nvPicPr>
        <p:blipFill>
          <a:blip r:embed="rId7"/>
          <a:srcRect/>
          <a:stretch>
            <a:fillRect/>
          </a:stretch>
        </p:blipFill>
        <p:spPr bwMode="auto">
          <a:xfrm>
            <a:off x="2700338" y="3429000"/>
            <a:ext cx="1397000" cy="12239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2" descr="F:\ГАЗЕТА\Ещё газета\Фото и картинк\Фото и картинки\Картинки 2018\Картинки осень зима 2018\Октябрь 18\Уборка листьев.jpg"/>
          <p:cNvPicPr>
            <a:picLocks noChangeAspect="1" noChangeArrowheads="1"/>
          </p:cNvPicPr>
          <p:nvPr/>
        </p:nvPicPr>
        <p:blipFill>
          <a:blip r:embed="rId2"/>
          <a:srcRect l="5859" r="20908" b="4826"/>
          <a:stretch>
            <a:fillRect/>
          </a:stretch>
        </p:blipFill>
        <p:spPr bwMode="auto">
          <a:xfrm>
            <a:off x="1042988" y="1717675"/>
            <a:ext cx="8101012" cy="5140325"/>
          </a:xfrm>
          <a:prstGeom prst="rect">
            <a:avLst/>
          </a:prstGeom>
          <a:noFill/>
          <a:ln w="9525">
            <a:noFill/>
            <a:miter lim="800000"/>
            <a:headEnd/>
            <a:tailEnd/>
          </a:ln>
        </p:spPr>
      </p:pic>
      <p:sp>
        <p:nvSpPr>
          <p:cNvPr id="2" name="Заголовок 1"/>
          <p:cNvSpPr>
            <a:spLocks noGrp="1"/>
          </p:cNvSpPr>
          <p:nvPr>
            <p:ph type="title" idx="4294967295"/>
          </p:nvPr>
        </p:nvSpPr>
        <p:spPr>
          <a:xfrm>
            <a:off x="1042988" y="0"/>
            <a:ext cx="7921625" cy="1844675"/>
          </a:xfrm>
        </p:spPr>
        <p:txBody>
          <a:bodyPr>
            <a:noAutofit/>
          </a:bodyPr>
          <a:lstStyle/>
          <a:p>
            <a:pPr eaLnBrk="1" fontAlgn="auto" hangingPunct="1">
              <a:spcAft>
                <a:spcPts val="0"/>
              </a:spcAft>
              <a:defRPr/>
            </a:pPr>
            <a:r>
              <a:rPr lang="ru-RU" sz="4400" b="1" dirty="0" smtClean="0">
                <a:solidFill>
                  <a:schemeClr val="tx1"/>
                </a:solidFill>
                <a:effectLst/>
                <a:latin typeface="+mj-lt"/>
              </a:rPr>
              <a:t>Первое направление - смотр деятельности</a:t>
            </a:r>
            <a:endParaRPr lang="ru-RU" sz="4400" b="1" dirty="0">
              <a:solidFill>
                <a:schemeClr val="tx2">
                  <a:satMod val="130000"/>
                </a:schemeClr>
              </a:solidFill>
              <a:latin typeface="+mj-lt"/>
            </a:endParaRPr>
          </a:p>
        </p:txBody>
      </p:sp>
      <p:pic>
        <p:nvPicPr>
          <p:cNvPr id="8195" name="Picture 2" descr="C:\Users\Русский\Pictures\Звёздный час\Зажги свою звезду - копия.jpg"/>
          <p:cNvPicPr>
            <a:picLocks noChangeAspect="1" noChangeArrowheads="1"/>
          </p:cNvPicPr>
          <p:nvPr/>
        </p:nvPicPr>
        <p:blipFill>
          <a:blip r:embed="rId3"/>
          <a:srcRect/>
          <a:stretch>
            <a:fillRect/>
          </a:stretch>
        </p:blipFill>
        <p:spPr bwMode="auto">
          <a:xfrm>
            <a:off x="7667625" y="0"/>
            <a:ext cx="1223963" cy="10731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2"/>
          <p:cNvSpPr>
            <a:spLocks noGrp="1"/>
          </p:cNvSpPr>
          <p:nvPr>
            <p:ph type="title" idx="4294967295"/>
          </p:nvPr>
        </p:nvSpPr>
        <p:spPr bwMode="auto"/>
        <p:txBody>
          <a:bodyPr vert="horz" wrap="square" lIns="91440" tIns="45720" rIns="91440" bIns="45720" numCol="1" anchorCtr="0" compatLnSpc="1">
            <a:prstTxWarp prst="textNoShape">
              <a:avLst/>
            </a:prstTxWarp>
            <a:normAutofit fontScale="90000"/>
          </a:bodyPr>
          <a:lstStyle/>
          <a:p>
            <a:pPr>
              <a:defRPr/>
            </a:pPr>
            <a:r>
              <a:rPr lang="ru-RU" sz="2400" b="1" smtClean="0">
                <a:solidFill>
                  <a:srgbClr val="990033"/>
                </a:solidFill>
                <a:effectLst/>
              </a:rPr>
              <a:t>АПРЕЛЬ - МАЙ</a:t>
            </a:r>
            <a:br>
              <a:rPr lang="ru-RU" sz="2400" b="1" smtClean="0">
                <a:solidFill>
                  <a:srgbClr val="990033"/>
                </a:solidFill>
                <a:effectLst/>
              </a:rPr>
            </a:br>
            <a:r>
              <a:rPr lang="ru-RU" sz="2400" b="1" smtClean="0">
                <a:solidFill>
                  <a:srgbClr val="0033CC"/>
                </a:solidFill>
                <a:effectLst/>
              </a:rPr>
              <a:t>Благотворительная акция «Крышки»</a:t>
            </a:r>
            <a:br>
              <a:rPr lang="ru-RU" sz="2400" b="1" smtClean="0">
                <a:solidFill>
                  <a:srgbClr val="0033CC"/>
                </a:solidFill>
                <a:effectLst/>
              </a:rPr>
            </a:br>
            <a:endParaRPr lang="ru-RU" sz="2400" b="1" smtClean="0">
              <a:solidFill>
                <a:srgbClr val="0033CC"/>
              </a:solidFill>
              <a:effectLst/>
            </a:endParaRPr>
          </a:p>
        </p:txBody>
      </p:sp>
      <p:sp>
        <p:nvSpPr>
          <p:cNvPr id="26626" name="Rectangle 3"/>
          <p:cNvSpPr>
            <a:spLocks noGrp="1"/>
          </p:cNvSpPr>
          <p:nvPr>
            <p:ph type="body" idx="4294967295"/>
          </p:nvPr>
        </p:nvSpPr>
        <p:spPr>
          <a:xfrm>
            <a:off x="4572000" y="2492375"/>
            <a:ext cx="4330700" cy="4365625"/>
          </a:xfrm>
        </p:spPr>
        <p:txBody>
          <a:bodyPr/>
          <a:lstStyle/>
          <a:p>
            <a:pPr>
              <a:lnSpc>
                <a:spcPct val="80000"/>
              </a:lnSpc>
            </a:pPr>
            <a:r>
              <a:rPr lang="ru-RU" sz="1600" smtClean="0"/>
              <a:t>С апреля по май участие в акции «Крышки». Благотворительная акция «Крышки», которую </a:t>
            </a:r>
            <a:r>
              <a:rPr lang="ru-RU" sz="1600" smtClean="0">
                <a:hlinkClick r:id="rId2"/>
              </a:rPr>
              <a:t>экологическое движение «Зеленый луч»</a:t>
            </a:r>
            <a:r>
              <a:rPr lang="ru-RU" sz="1600" smtClean="0"/>
              <a:t>  организовало совместно с компанией по переработке отходов «Чистый мир» призвана привлечь внимание томичей и жителей Томской области  к экологическим проблемам.</a:t>
            </a:r>
          </a:p>
          <a:p>
            <a:pPr>
              <a:lnSpc>
                <a:spcPct val="80000"/>
              </a:lnSpc>
            </a:pPr>
            <a:r>
              <a:rPr lang="ru-RU" sz="1600" smtClean="0"/>
              <a:t>Организаторы проводят акцию «Крышки» с 2017 года по несколько раз в год. С каждого переработанного килограмма крышек пять рублей идет на закупку кормов для питомцев </a:t>
            </a:r>
            <a:r>
              <a:rPr lang="ru-RU" sz="1600" smtClean="0">
                <a:hlinkClick r:id="rId3"/>
              </a:rPr>
              <a:t>БФ «Зоозащита»</a:t>
            </a:r>
            <a:r>
              <a:rPr lang="ru-RU" sz="1600" smtClean="0"/>
              <a:t>.</a:t>
            </a:r>
          </a:p>
          <a:p>
            <a:pPr>
              <a:lnSpc>
                <a:spcPct val="80000"/>
              </a:lnSpc>
            </a:pPr>
            <a:r>
              <a:rPr lang="ru-RU" sz="1600" smtClean="0"/>
              <a:t>За данный период мы собрали 1500 шт.4 килограмма крышек. Собираем следующую партию.</a:t>
            </a:r>
          </a:p>
        </p:txBody>
      </p:sp>
      <p:pic>
        <p:nvPicPr>
          <p:cNvPr id="26627" name="Picture 4"/>
          <p:cNvPicPr>
            <a:picLocks noChangeAspect="1" noChangeArrowheads="1"/>
          </p:cNvPicPr>
          <p:nvPr/>
        </p:nvPicPr>
        <p:blipFill>
          <a:blip r:embed="rId4"/>
          <a:srcRect/>
          <a:stretch>
            <a:fillRect/>
          </a:stretch>
        </p:blipFill>
        <p:spPr bwMode="auto">
          <a:xfrm>
            <a:off x="7426325" y="0"/>
            <a:ext cx="1717675" cy="2447925"/>
          </a:xfrm>
          <a:prstGeom prst="rect">
            <a:avLst/>
          </a:prstGeom>
          <a:noFill/>
          <a:ln w="9525">
            <a:noFill/>
            <a:miter lim="800000"/>
            <a:headEnd/>
            <a:tailEnd/>
          </a:ln>
        </p:spPr>
      </p:pic>
      <p:pic>
        <p:nvPicPr>
          <p:cNvPr id="26628" name="Picture 5"/>
          <p:cNvPicPr>
            <a:picLocks noChangeAspect="1" noChangeArrowheads="1"/>
          </p:cNvPicPr>
          <p:nvPr/>
        </p:nvPicPr>
        <p:blipFill>
          <a:blip r:embed="rId5"/>
          <a:srcRect/>
          <a:stretch>
            <a:fillRect/>
          </a:stretch>
        </p:blipFill>
        <p:spPr bwMode="auto">
          <a:xfrm>
            <a:off x="0" y="4130675"/>
            <a:ext cx="3635375" cy="2727325"/>
          </a:xfrm>
          <a:prstGeom prst="rect">
            <a:avLst/>
          </a:prstGeom>
          <a:noFill/>
          <a:ln w="9525">
            <a:noFill/>
            <a:miter lim="800000"/>
            <a:headEnd/>
            <a:tailEnd/>
          </a:ln>
        </p:spPr>
      </p:pic>
      <p:pic>
        <p:nvPicPr>
          <p:cNvPr id="26629" name="Picture 6"/>
          <p:cNvPicPr>
            <a:picLocks noChangeAspect="1" noChangeArrowheads="1"/>
          </p:cNvPicPr>
          <p:nvPr/>
        </p:nvPicPr>
        <p:blipFill>
          <a:blip r:embed="rId6"/>
          <a:srcRect/>
          <a:stretch>
            <a:fillRect/>
          </a:stretch>
        </p:blipFill>
        <p:spPr bwMode="auto">
          <a:xfrm>
            <a:off x="0" y="1268413"/>
            <a:ext cx="3635375" cy="2727325"/>
          </a:xfrm>
          <a:prstGeom prst="rect">
            <a:avLst/>
          </a:prstGeom>
          <a:noFill/>
          <a:ln w="9525">
            <a:noFill/>
            <a:miter lim="800000"/>
            <a:headEnd/>
            <a:tailEnd/>
          </a:ln>
        </p:spPr>
      </p:pic>
      <p:pic>
        <p:nvPicPr>
          <p:cNvPr id="9" name="Picture 2" descr="C:\Users\Русский\Pictures\Звёздный час\Зажги свою звезду - копия.jpg"/>
          <p:cNvPicPr>
            <a:picLocks noChangeAspect="1" noChangeArrowheads="1"/>
          </p:cNvPicPr>
          <p:nvPr/>
        </p:nvPicPr>
        <p:blipFill>
          <a:blip r:embed="rId7" cstate="print"/>
          <a:srcRect/>
          <a:stretch>
            <a:fillRect/>
          </a:stretch>
        </p:blipFill>
        <p:spPr bwMode="auto">
          <a:xfrm>
            <a:off x="4791555" y="1277603"/>
            <a:ext cx="1154604" cy="1010885"/>
          </a:xfrm>
          <a:prstGeom prst="ellipse">
            <a:avLst/>
          </a:prstGeom>
          <a:noFill/>
          <a:ln w="9525">
            <a:noFill/>
            <a:miter lim="800000"/>
            <a:headEnd/>
            <a:tailEnd/>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idx="4294967295"/>
          </p:nvPr>
        </p:nvSpPr>
        <p:spPr>
          <a:xfrm>
            <a:off x="2268538" y="1484313"/>
            <a:ext cx="6624637" cy="1728787"/>
          </a:xfrm>
        </p:spPr>
        <p:txBody>
          <a:bodyPr anchor="t">
            <a:normAutofit fontScale="90000"/>
          </a:bodyPr>
          <a:lstStyle/>
          <a:p>
            <a:pPr>
              <a:lnSpc>
                <a:spcPct val="150000"/>
              </a:lnSpc>
              <a:defRPr/>
            </a:pPr>
            <a:r>
              <a:rPr lang="ru-RU" sz="1400" b="1" cap="all" dirty="0" smtClean="0">
                <a:latin typeface="+mj-lt"/>
              </a:rPr>
              <a:t>	</a:t>
            </a:r>
            <a:r>
              <a:rPr lang="ru-RU" sz="1400" b="1" cap="all" dirty="0" smtClean="0">
                <a:effectLst/>
                <a:latin typeface="+mj-lt"/>
              </a:rPr>
              <a:t>семиклассники с Маргаритой Петровной тоже хотят, чтобы меньше мусора было под ногами. А для этого надо пускать его на переработку. На фото № 1 – «Девочки любят, чтобы всё было красиво »; на фото № 2 – «есть задание у мальчишек – собрать побольше крышек»</a:t>
            </a:r>
            <a:br>
              <a:rPr lang="ru-RU" sz="1400" b="1" cap="all" dirty="0" smtClean="0">
                <a:effectLst/>
                <a:latin typeface="+mj-lt"/>
              </a:rPr>
            </a:br>
            <a:r>
              <a:rPr lang="ru-RU" sz="1400" b="1" cap="all" dirty="0" smtClean="0">
                <a:effectLst/>
                <a:latin typeface="+mj-lt"/>
              </a:rPr>
              <a:t>	</a:t>
            </a:r>
            <a:br>
              <a:rPr lang="ru-RU" sz="1400" b="1" cap="all" dirty="0" smtClean="0">
                <a:effectLst/>
                <a:latin typeface="+mj-lt"/>
              </a:rPr>
            </a:br>
            <a:endParaRPr lang="ru-RU" sz="1400" b="1" cap="all" dirty="0">
              <a:effectLst/>
              <a:latin typeface="+mj-lt"/>
            </a:endParaRPr>
          </a:p>
        </p:txBody>
      </p:sp>
      <p:sp>
        <p:nvSpPr>
          <p:cNvPr id="27650" name="Текст 2"/>
          <p:cNvSpPr>
            <a:spLocks noGrp="1"/>
          </p:cNvSpPr>
          <p:nvPr>
            <p:ph type="body" idx="4294967295"/>
          </p:nvPr>
        </p:nvSpPr>
        <p:spPr>
          <a:xfrm>
            <a:off x="1042988" y="0"/>
            <a:ext cx="7273925" cy="908050"/>
          </a:xfrm>
        </p:spPr>
        <p:txBody>
          <a:bodyPr anchor="b"/>
          <a:lstStyle/>
          <a:p>
            <a:pPr marL="17463" indent="0">
              <a:spcBef>
                <a:spcPct val="0"/>
              </a:spcBef>
              <a:buFont typeface="Wingdings 2" pitchFamily="18" charset="2"/>
              <a:buNone/>
            </a:pPr>
            <a:r>
              <a:rPr lang="ru-RU" sz="2000" b="1" smtClean="0">
                <a:solidFill>
                  <a:srgbClr val="990033"/>
                </a:solidFill>
              </a:rPr>
              <a:t>АПРЕЛЬ</a:t>
            </a:r>
          </a:p>
          <a:p>
            <a:pPr marL="17463" indent="0">
              <a:spcBef>
                <a:spcPct val="0"/>
              </a:spcBef>
              <a:buFont typeface="Wingdings 2" pitchFamily="18" charset="2"/>
              <a:buNone/>
            </a:pPr>
            <a:r>
              <a:rPr lang="ru-RU" sz="2400" b="1" smtClean="0">
                <a:solidFill>
                  <a:srgbClr val="0033CC"/>
                </a:solidFill>
              </a:rPr>
              <a:t>Школьная акция «Пластиковая крышечка»</a:t>
            </a:r>
          </a:p>
        </p:txBody>
      </p:sp>
      <p:pic>
        <p:nvPicPr>
          <p:cNvPr id="27651" name="Picture 3" descr="C:\Users\Русский\Desktop\Мои документы\Отчёты Хлебенковой\23.05.19 Акция Пластиковая крышечка\Девочки любят, чтоб всё было красиво - даже мусор.JPG"/>
          <p:cNvPicPr>
            <a:picLocks noChangeAspect="1" noChangeArrowheads="1"/>
          </p:cNvPicPr>
          <p:nvPr/>
        </p:nvPicPr>
        <p:blipFill>
          <a:blip r:embed="rId2"/>
          <a:srcRect/>
          <a:stretch>
            <a:fillRect/>
          </a:stretch>
        </p:blipFill>
        <p:spPr bwMode="auto">
          <a:xfrm>
            <a:off x="179388" y="3284538"/>
            <a:ext cx="4464050" cy="3317875"/>
          </a:xfrm>
          <a:prstGeom prst="rect">
            <a:avLst/>
          </a:prstGeom>
          <a:noFill/>
          <a:ln w="9525">
            <a:noFill/>
            <a:miter lim="800000"/>
            <a:headEnd/>
            <a:tailEnd/>
          </a:ln>
        </p:spPr>
      </p:pic>
      <p:pic>
        <p:nvPicPr>
          <p:cNvPr id="27652" name="Picture 5" descr="C:\Users\Русский\Desktop\Мои документы\Отчёты Хлебенковой\23.05.19 Акция Пластиковая крышечка\Есть заданье у мальчишек - собрать много крышек..JPG"/>
          <p:cNvPicPr>
            <a:picLocks noChangeAspect="1" noChangeArrowheads="1"/>
          </p:cNvPicPr>
          <p:nvPr/>
        </p:nvPicPr>
        <p:blipFill>
          <a:blip r:embed="rId3"/>
          <a:srcRect/>
          <a:stretch>
            <a:fillRect/>
          </a:stretch>
        </p:blipFill>
        <p:spPr bwMode="auto">
          <a:xfrm>
            <a:off x="4643438" y="3284538"/>
            <a:ext cx="4351337" cy="3289300"/>
          </a:xfrm>
          <a:prstGeom prst="rect">
            <a:avLst/>
          </a:prstGeom>
          <a:noFill/>
          <a:ln w="9525">
            <a:noFill/>
            <a:miter lim="800000"/>
            <a:headEnd/>
            <a:tailEnd/>
          </a:ln>
        </p:spPr>
      </p:pic>
      <p:pic>
        <p:nvPicPr>
          <p:cNvPr id="27653" name="Picture 2" descr="C:\Users\Русский\Pictures\Звёздный час\Зажги свою звезду - копия.jpg"/>
          <p:cNvPicPr>
            <a:picLocks noChangeAspect="1" noChangeArrowheads="1"/>
          </p:cNvPicPr>
          <p:nvPr/>
        </p:nvPicPr>
        <p:blipFill>
          <a:blip r:embed="rId4"/>
          <a:srcRect/>
          <a:stretch>
            <a:fillRect/>
          </a:stretch>
        </p:blipFill>
        <p:spPr bwMode="auto">
          <a:xfrm>
            <a:off x="7747000" y="0"/>
            <a:ext cx="1397000" cy="12239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2"/>
          <p:cNvSpPr>
            <a:spLocks noGrp="1"/>
          </p:cNvSpPr>
          <p:nvPr>
            <p:ph type="title" idx="4294967295"/>
          </p:nvPr>
        </p:nvSpPr>
        <p:spPr bwMode="auto">
          <a:xfrm>
            <a:off x="1116013" y="188913"/>
            <a:ext cx="5832475" cy="792162"/>
          </a:xfrm>
          <a:noFill/>
        </p:spPr>
        <p:txBody>
          <a:bodyPr vert="horz" wrap="square" lIns="91440" tIns="45720" rIns="91440" bIns="45720" numCol="1" anchorCtr="0" compatLnSpc="1">
            <a:prstTxWarp prst="textNoShape">
              <a:avLst/>
            </a:prstTxWarp>
          </a:bodyPr>
          <a:lstStyle/>
          <a:p>
            <a:r>
              <a:rPr lang="ru-RU" sz="2000" b="1" smtClean="0">
                <a:solidFill>
                  <a:srgbClr val="C00000"/>
                </a:solidFill>
                <a:effectLst/>
                <a:cs typeface="Arial" charset="0"/>
              </a:rPr>
              <a:t>12 АПРЕЛЯ</a:t>
            </a:r>
            <a:r>
              <a:rPr lang="ru-RU" sz="3900" smtClean="0">
                <a:solidFill>
                  <a:srgbClr val="C00000"/>
                </a:solidFill>
                <a:effectLst/>
                <a:latin typeface="Corbel" pitchFamily="34" charset="0"/>
              </a:rPr>
              <a:t> </a:t>
            </a:r>
            <a:r>
              <a:rPr lang="ru-RU" sz="3900" smtClean="0">
                <a:solidFill>
                  <a:srgbClr val="990033"/>
                </a:solidFill>
                <a:effectLst/>
                <a:latin typeface="Corbel" pitchFamily="34" charset="0"/>
              </a:rPr>
              <a:t>-</a:t>
            </a:r>
            <a:r>
              <a:rPr lang="ru-RU" sz="3900" smtClean="0">
                <a:effectLst/>
                <a:latin typeface="Corbel" pitchFamily="34" charset="0"/>
              </a:rPr>
              <a:t> </a:t>
            </a:r>
            <a:r>
              <a:rPr lang="ru-RU" sz="3900" smtClean="0">
                <a:solidFill>
                  <a:srgbClr val="0033CC"/>
                </a:solidFill>
                <a:effectLst/>
                <a:latin typeface="Corbel" pitchFamily="34" charset="0"/>
              </a:rPr>
              <a:t>г</a:t>
            </a:r>
            <a:r>
              <a:rPr lang="ru-RU" sz="2800" b="1" smtClean="0">
                <a:solidFill>
                  <a:srgbClr val="0033CC"/>
                </a:solidFill>
                <a:effectLst/>
                <a:cs typeface="Arial" charset="0"/>
              </a:rPr>
              <a:t>агаринский урок</a:t>
            </a:r>
          </a:p>
        </p:txBody>
      </p:sp>
      <p:sp>
        <p:nvSpPr>
          <p:cNvPr id="28674" name="Rectangle 3"/>
          <p:cNvSpPr>
            <a:spLocks noGrp="1"/>
          </p:cNvSpPr>
          <p:nvPr>
            <p:ph type="body" idx="4294967295"/>
          </p:nvPr>
        </p:nvSpPr>
        <p:spPr>
          <a:xfrm>
            <a:off x="1042988" y="1196975"/>
            <a:ext cx="8101012" cy="2232025"/>
          </a:xfrm>
        </p:spPr>
        <p:txBody>
          <a:bodyPr/>
          <a:lstStyle/>
          <a:p>
            <a:pPr>
              <a:lnSpc>
                <a:spcPct val="90000"/>
              </a:lnSpc>
              <a:buFont typeface="Wingdings 2" pitchFamily="18" charset="2"/>
              <a:buNone/>
            </a:pPr>
            <a:r>
              <a:rPr lang="ru-RU" sz="1600" smtClean="0">
                <a:latin typeface="Corbel" pitchFamily="34" charset="0"/>
              </a:rPr>
              <a:t>		</a:t>
            </a:r>
            <a:r>
              <a:rPr lang="ru-RU" sz="1600" smtClean="0">
                <a:cs typeface="Arial" charset="0"/>
              </a:rPr>
              <a:t>Классный руководитель  Медведева Ю. С.  в интересной и доступной форме рассказали обучающимся 3-4 класса  о том, что люди с давних времён стремились покорить небо, о достижениях советских и российских ученых, конструкторов, достижениях ракетно-космической отрасли страны. Особое внимание было уделено основным событиям жизни первого космонавта Юрия Алексеевича Гагарина. Дети с удовольствием смотрели презентацию о его детстве и юношестве, успехах и достижениях, а потом рассказали о своих мечтах, прочитали стихи, нарисовали рисунки «Мы звездный путь продолжим..», а также смастерили звездное небо.</a:t>
            </a:r>
          </a:p>
        </p:txBody>
      </p:sp>
      <p:pic>
        <p:nvPicPr>
          <p:cNvPr id="28675" name="Picture 4"/>
          <p:cNvPicPr>
            <a:picLocks noChangeAspect="1" noChangeArrowheads="1"/>
          </p:cNvPicPr>
          <p:nvPr/>
        </p:nvPicPr>
        <p:blipFill>
          <a:blip r:embed="rId2"/>
          <a:srcRect/>
          <a:stretch>
            <a:fillRect/>
          </a:stretch>
        </p:blipFill>
        <p:spPr bwMode="auto">
          <a:xfrm>
            <a:off x="1057275" y="3429000"/>
            <a:ext cx="2430463" cy="3240088"/>
          </a:xfrm>
          <a:prstGeom prst="rect">
            <a:avLst/>
          </a:prstGeom>
          <a:noFill/>
          <a:ln w="9525">
            <a:noFill/>
            <a:miter lim="800000"/>
            <a:headEnd/>
            <a:tailEnd/>
          </a:ln>
        </p:spPr>
      </p:pic>
      <p:pic>
        <p:nvPicPr>
          <p:cNvPr id="28676" name="Picture 5"/>
          <p:cNvPicPr>
            <a:picLocks noChangeAspect="1" noChangeArrowheads="1"/>
          </p:cNvPicPr>
          <p:nvPr/>
        </p:nvPicPr>
        <p:blipFill>
          <a:blip r:embed="rId3"/>
          <a:srcRect/>
          <a:stretch>
            <a:fillRect/>
          </a:stretch>
        </p:blipFill>
        <p:spPr bwMode="auto">
          <a:xfrm>
            <a:off x="3492500" y="3451225"/>
            <a:ext cx="5651500" cy="3217863"/>
          </a:xfrm>
          <a:prstGeom prst="rect">
            <a:avLst/>
          </a:prstGeom>
          <a:noFill/>
          <a:ln w="9525">
            <a:noFill/>
            <a:miter lim="800000"/>
            <a:headEnd/>
            <a:tailEnd/>
          </a:ln>
        </p:spPr>
      </p:pic>
      <p:pic>
        <p:nvPicPr>
          <p:cNvPr id="28677" name="Picture 2" descr="C:\Users\Русский\Pictures\Звёздный час\Зажги свою звезду - копия.jpg"/>
          <p:cNvPicPr>
            <a:picLocks noChangeAspect="1" noChangeArrowheads="1"/>
          </p:cNvPicPr>
          <p:nvPr/>
        </p:nvPicPr>
        <p:blipFill>
          <a:blip r:embed="rId4"/>
          <a:srcRect/>
          <a:stretch>
            <a:fillRect/>
          </a:stretch>
        </p:blipFill>
        <p:spPr bwMode="auto">
          <a:xfrm>
            <a:off x="7747000" y="0"/>
            <a:ext cx="1397000" cy="12239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2"/>
          <p:cNvSpPr>
            <a:spLocks noGrp="1"/>
          </p:cNvSpPr>
          <p:nvPr>
            <p:ph type="title" idx="4294967295"/>
          </p:nvPr>
        </p:nvSpPr>
        <p:spPr bwMode="auto">
          <a:xfrm>
            <a:off x="971550" y="0"/>
            <a:ext cx="7962900" cy="908050"/>
          </a:xfrm>
          <a:noFill/>
        </p:spPr>
        <p:txBody>
          <a:bodyPr vert="horz" wrap="square" lIns="91440" tIns="45720" rIns="91440" bIns="45720" numCol="1" anchorCtr="0" compatLnSpc="1">
            <a:prstTxWarp prst="textNoShape">
              <a:avLst/>
            </a:prstTxWarp>
          </a:bodyPr>
          <a:lstStyle/>
          <a:p>
            <a:r>
              <a:rPr lang="ru-RU" sz="2400" b="1" smtClean="0">
                <a:solidFill>
                  <a:srgbClr val="C00000"/>
                </a:solidFill>
                <a:effectLst/>
                <a:cs typeface="Arial" charset="0"/>
              </a:rPr>
              <a:t>12 АПРЕЛЯ</a:t>
            </a:r>
            <a:r>
              <a:rPr lang="ru-RU" smtClean="0">
                <a:solidFill>
                  <a:srgbClr val="C00000"/>
                </a:solidFill>
                <a:effectLst/>
                <a:latin typeface="Corbel" pitchFamily="34" charset="0"/>
              </a:rPr>
              <a:t> </a:t>
            </a:r>
            <a:r>
              <a:rPr lang="ru-RU" smtClean="0">
                <a:solidFill>
                  <a:srgbClr val="990033"/>
                </a:solidFill>
                <a:effectLst/>
                <a:latin typeface="Corbel" pitchFamily="34" charset="0"/>
              </a:rPr>
              <a:t>-</a:t>
            </a:r>
            <a:r>
              <a:rPr lang="ru-RU" smtClean="0">
                <a:effectLst/>
                <a:latin typeface="Corbel" pitchFamily="34" charset="0"/>
              </a:rPr>
              <a:t> </a:t>
            </a:r>
            <a:r>
              <a:rPr lang="ru-RU" smtClean="0">
                <a:solidFill>
                  <a:srgbClr val="0033CC"/>
                </a:solidFill>
                <a:effectLst/>
                <a:latin typeface="Corbel" pitchFamily="34" charset="0"/>
              </a:rPr>
              <a:t>г</a:t>
            </a:r>
            <a:r>
              <a:rPr lang="ru-RU" sz="3200" b="1" smtClean="0">
                <a:solidFill>
                  <a:srgbClr val="0033CC"/>
                </a:solidFill>
                <a:effectLst/>
                <a:cs typeface="Arial" charset="0"/>
              </a:rPr>
              <a:t>агаринский урок</a:t>
            </a:r>
          </a:p>
        </p:txBody>
      </p:sp>
      <p:sp>
        <p:nvSpPr>
          <p:cNvPr id="29698" name="Rectangle 3"/>
          <p:cNvSpPr>
            <a:spLocks noGrp="1"/>
          </p:cNvSpPr>
          <p:nvPr>
            <p:ph type="body" idx="4294967295"/>
          </p:nvPr>
        </p:nvSpPr>
        <p:spPr>
          <a:xfrm>
            <a:off x="4787900" y="765175"/>
            <a:ext cx="4146550" cy="5688013"/>
          </a:xfrm>
        </p:spPr>
        <p:txBody>
          <a:bodyPr/>
          <a:lstStyle/>
          <a:p>
            <a:pPr>
              <a:lnSpc>
                <a:spcPct val="90000"/>
              </a:lnSpc>
              <a:buFont typeface="Wingdings 2" pitchFamily="18" charset="2"/>
              <a:buNone/>
            </a:pPr>
            <a:r>
              <a:rPr lang="ru-RU" sz="1600" smtClean="0"/>
              <a:t>Заведующая сельской библиотекой </a:t>
            </a:r>
            <a:r>
              <a:rPr lang="ru-RU" sz="1600" b="1" smtClean="0">
                <a:solidFill>
                  <a:srgbClr val="000099"/>
                </a:solidFill>
              </a:rPr>
              <a:t>Романенко Мария Александровна</a:t>
            </a:r>
            <a:r>
              <a:rPr lang="ru-RU" sz="1600" smtClean="0"/>
              <a:t> показала учащимся начальной школы презентацию «Юрий Гагарин – наш герой», в которой рассказала  о жизнедеятельности Ю.А. Гагарина. Сделала обзор книг о космосе и первом человеке, полетевшем в космос: «Гагарин на земле Саратовской», «Диплом Гагарина», «Жизнь среди звёзд», «Космос». Дети познакомились с биографией , заинтересовались представленной литературой.</a:t>
            </a:r>
          </a:p>
          <a:p>
            <a:pPr>
              <a:lnSpc>
                <a:spcPct val="90000"/>
              </a:lnSpc>
              <a:buFont typeface="Wingdings 2" pitchFamily="18" charset="2"/>
              <a:buNone/>
            </a:pPr>
            <a:r>
              <a:rPr lang="ru-RU" sz="1600" b="1" smtClean="0">
                <a:solidFill>
                  <a:srgbClr val="000099"/>
                </a:solidFill>
              </a:rPr>
              <a:t>Учащиеся 5-6 классов</a:t>
            </a:r>
            <a:r>
              <a:rPr lang="ru-RU" sz="1600" smtClean="0"/>
              <a:t> тоже посвятили этот урок величайшему национальному космическому  достижению и пионеру космоса и его полёту. Именно 12 апреля 1961 года  впервые в мире наш соотечественник Юрий Алексеевич Гагарин достиг орбиты Земли. Каждый год мы с благодарностью вспоминаем об этом великом человеке, открывшем эру пилотируемых полётов в космос. </a:t>
            </a:r>
          </a:p>
        </p:txBody>
      </p:sp>
      <p:pic>
        <p:nvPicPr>
          <p:cNvPr id="29699" name="Picture 4"/>
          <p:cNvPicPr>
            <a:picLocks noChangeAspect="1" noChangeArrowheads="1"/>
          </p:cNvPicPr>
          <p:nvPr/>
        </p:nvPicPr>
        <p:blipFill>
          <a:blip r:embed="rId2"/>
          <a:srcRect/>
          <a:stretch>
            <a:fillRect/>
          </a:stretch>
        </p:blipFill>
        <p:spPr bwMode="auto">
          <a:xfrm>
            <a:off x="304800" y="3429000"/>
            <a:ext cx="4267200" cy="2505075"/>
          </a:xfrm>
          <a:prstGeom prst="rect">
            <a:avLst/>
          </a:prstGeom>
          <a:noFill/>
          <a:ln w="9525">
            <a:noFill/>
            <a:miter lim="800000"/>
            <a:headEnd/>
            <a:tailEnd/>
          </a:ln>
        </p:spPr>
      </p:pic>
      <p:pic>
        <p:nvPicPr>
          <p:cNvPr id="29700" name="Picture 5"/>
          <p:cNvPicPr>
            <a:picLocks noChangeAspect="1" noChangeArrowheads="1"/>
          </p:cNvPicPr>
          <p:nvPr/>
        </p:nvPicPr>
        <p:blipFill>
          <a:blip r:embed="rId3"/>
          <a:srcRect/>
          <a:stretch>
            <a:fillRect/>
          </a:stretch>
        </p:blipFill>
        <p:spPr bwMode="auto">
          <a:xfrm>
            <a:off x="971550" y="1171575"/>
            <a:ext cx="3600450" cy="2257425"/>
          </a:xfrm>
          <a:prstGeom prst="rect">
            <a:avLst/>
          </a:prstGeom>
          <a:noFill/>
          <a:ln w="9525">
            <a:noFill/>
            <a:miter lim="800000"/>
            <a:headEnd/>
            <a:tailEnd/>
          </a:ln>
        </p:spPr>
      </p:pic>
      <p:pic>
        <p:nvPicPr>
          <p:cNvPr id="29701" name="Picture 2" descr="C:\Users\Русский\Pictures\Звёздный час\Зажги свою звезду - копия.jpg"/>
          <p:cNvPicPr>
            <a:picLocks noChangeAspect="1" noChangeArrowheads="1"/>
          </p:cNvPicPr>
          <p:nvPr/>
        </p:nvPicPr>
        <p:blipFill>
          <a:blip r:embed="rId4"/>
          <a:srcRect/>
          <a:stretch>
            <a:fillRect/>
          </a:stretch>
        </p:blipFill>
        <p:spPr bwMode="auto">
          <a:xfrm>
            <a:off x="3635375" y="5634038"/>
            <a:ext cx="1397000" cy="12239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2"/>
          <p:cNvSpPr>
            <a:spLocks noGrp="1"/>
          </p:cNvSpPr>
          <p:nvPr>
            <p:ph type="title" idx="4294967295"/>
          </p:nvPr>
        </p:nvSpPr>
        <p:spPr bwMode="auto">
          <a:xfrm>
            <a:off x="1042988" y="0"/>
            <a:ext cx="7891462" cy="1125538"/>
          </a:xfrm>
        </p:spPr>
        <p:txBody>
          <a:bodyPr vert="horz" wrap="square" lIns="91440" tIns="45720" rIns="91440" bIns="45720" numCol="1" anchorCtr="0" compatLnSpc="1">
            <a:prstTxWarp prst="textNoShape">
              <a:avLst/>
            </a:prstTxWarp>
            <a:normAutofit fontScale="90000"/>
          </a:bodyPr>
          <a:lstStyle/>
          <a:p>
            <a:pPr>
              <a:defRPr/>
            </a:pPr>
            <a:r>
              <a:rPr lang="ru-RU" sz="2000" b="1" smtClean="0">
                <a:solidFill>
                  <a:srgbClr val="990033"/>
                </a:solidFill>
                <a:effectLst/>
              </a:rPr>
              <a:t>17 – 23 АПРЕЛЯ</a:t>
            </a:r>
            <a:r>
              <a:rPr lang="ru-RU" sz="1800" b="1" smtClean="0">
                <a:solidFill>
                  <a:srgbClr val="990033"/>
                </a:solidFill>
                <a:effectLst/>
              </a:rPr>
              <a:t/>
            </a:r>
            <a:br>
              <a:rPr lang="ru-RU" sz="1800" b="1" smtClean="0">
                <a:solidFill>
                  <a:srgbClr val="990033"/>
                </a:solidFill>
                <a:effectLst/>
              </a:rPr>
            </a:br>
            <a:r>
              <a:rPr lang="ru-RU" sz="2400" b="1" smtClean="0">
                <a:solidFill>
                  <a:srgbClr val="0033CC"/>
                </a:solidFill>
                <a:effectLst/>
              </a:rPr>
              <a:t>Всероссийская  Неделя финансовой грамотности в школе</a:t>
            </a:r>
          </a:p>
        </p:txBody>
      </p:sp>
      <p:sp>
        <p:nvSpPr>
          <p:cNvPr id="30722" name="Rectangle 3"/>
          <p:cNvSpPr>
            <a:spLocks noGrp="1"/>
          </p:cNvSpPr>
          <p:nvPr>
            <p:ph type="body" idx="4294967295"/>
          </p:nvPr>
        </p:nvSpPr>
        <p:spPr>
          <a:xfrm>
            <a:off x="4572000" y="908050"/>
            <a:ext cx="4362450" cy="5340350"/>
          </a:xfrm>
        </p:spPr>
        <p:txBody>
          <a:bodyPr/>
          <a:lstStyle/>
          <a:p>
            <a:pPr>
              <a:buFont typeface="Wingdings 2" pitchFamily="18" charset="2"/>
              <a:buNone/>
            </a:pPr>
            <a:r>
              <a:rPr lang="ru-RU" sz="1400" smtClean="0"/>
              <a:t>Неделя финансовой грамотности </a:t>
            </a:r>
            <a:r>
              <a:rPr lang="ru-RU" sz="1400" b="1" smtClean="0">
                <a:solidFill>
                  <a:srgbClr val="000099"/>
                </a:solidFill>
              </a:rPr>
              <a:t>под девизом:  «МОИ ФИНАНСЫ».</a:t>
            </a:r>
            <a:r>
              <a:rPr lang="ru-RU" sz="1400" smtClean="0"/>
              <a:t> В ходе мероприятия ученики искали ответы на вопросы: что хорошего и что плохого, когда много денег? А когда мало? Деньги нужно беречь или тратить? Где можно и нужно хранить деньги? Как правильно распоряжаться деньгами, является одним из самых важных вопросов в современной жизни. Уже сейчас, многие из нас хотели бы знать, как приумножить свое состояние. Копить или тратить — что поможет стать богаче и счастливее? Учащиеся отвечали на вопросы, участвовали в конкурсе кроссвордов.</a:t>
            </a:r>
          </a:p>
          <a:p>
            <a:pPr>
              <a:buFont typeface="Wingdings 2" pitchFamily="18" charset="2"/>
              <a:buNone/>
            </a:pPr>
            <a:r>
              <a:rPr lang="ru-RU" sz="1400" b="1" smtClean="0">
                <a:solidFill>
                  <a:srgbClr val="000099"/>
                </a:solidFill>
              </a:rPr>
              <a:t>Дипломом за 2 место</a:t>
            </a:r>
            <a:r>
              <a:rPr lang="ru-RU" sz="1400" smtClean="0"/>
              <a:t> награжден Захаров Артем, ученик 7 класса. Сертификаты вручены Захаровой Даше ( 8 класс), Горячеву Ивану, Романенко Инессе ( 7 класс), Барановой Ольги ( 5 класс),                    Гурьеву Андрею( 3 класс)</a:t>
            </a:r>
          </a:p>
          <a:p>
            <a:pPr>
              <a:buFont typeface="Wingdings 2" pitchFamily="18" charset="2"/>
              <a:buNone/>
            </a:pPr>
            <a:r>
              <a:rPr lang="ru-RU" sz="1400" smtClean="0"/>
              <a:t>На всех мероприятиях ребята проявили высокую активность , большой интерес, а главное. Хорошие знания данного вопроса.</a:t>
            </a:r>
          </a:p>
        </p:txBody>
      </p:sp>
      <p:pic>
        <p:nvPicPr>
          <p:cNvPr id="30723" name="Picture 4"/>
          <p:cNvPicPr>
            <a:picLocks noChangeAspect="1" noChangeArrowheads="1"/>
          </p:cNvPicPr>
          <p:nvPr/>
        </p:nvPicPr>
        <p:blipFill>
          <a:blip r:embed="rId2"/>
          <a:srcRect/>
          <a:stretch>
            <a:fillRect/>
          </a:stretch>
        </p:blipFill>
        <p:spPr bwMode="auto">
          <a:xfrm>
            <a:off x="0" y="1484313"/>
            <a:ext cx="4572000" cy="3295650"/>
          </a:xfrm>
          <a:prstGeom prst="rect">
            <a:avLst/>
          </a:prstGeom>
          <a:noFill/>
          <a:ln w="9525">
            <a:noFill/>
            <a:miter lim="800000"/>
            <a:headEnd/>
            <a:tailEnd/>
          </a:ln>
        </p:spPr>
      </p:pic>
      <p:pic>
        <p:nvPicPr>
          <p:cNvPr id="30724" name="Picture 2" descr="C:\Users\Русский\Pictures\Звёздный час\Зажги свою звезду - копия.jpg"/>
          <p:cNvPicPr>
            <a:picLocks noChangeAspect="1" noChangeArrowheads="1"/>
          </p:cNvPicPr>
          <p:nvPr/>
        </p:nvPicPr>
        <p:blipFill>
          <a:blip r:embed="rId3"/>
          <a:srcRect/>
          <a:stretch>
            <a:fillRect/>
          </a:stretch>
        </p:blipFill>
        <p:spPr bwMode="auto">
          <a:xfrm>
            <a:off x="1619250" y="5229225"/>
            <a:ext cx="1397000" cy="12239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4"/>
          <p:cNvSpPr>
            <a:spLocks noGrp="1"/>
          </p:cNvSpPr>
          <p:nvPr>
            <p:ph type="title" sz="quarter" idx="4294967295"/>
          </p:nvPr>
        </p:nvSpPr>
        <p:spPr bwMode="auto">
          <a:xfrm>
            <a:off x="1042988" y="0"/>
            <a:ext cx="4824412" cy="1079500"/>
          </a:xfrm>
          <a:noFill/>
        </p:spPr>
        <p:txBody>
          <a:bodyPr vert="horz" wrap="square" lIns="91440" tIns="45720" rIns="91440" bIns="45720" numCol="1" anchorCtr="0" compatLnSpc="1">
            <a:prstTxWarp prst="textNoShape">
              <a:avLst/>
            </a:prstTxWarp>
          </a:bodyPr>
          <a:lstStyle/>
          <a:p>
            <a:r>
              <a:rPr lang="ru-RU" sz="2000" b="1" smtClean="0">
                <a:solidFill>
                  <a:srgbClr val="990033"/>
                </a:solidFill>
                <a:effectLst/>
              </a:rPr>
              <a:t>22 АПРЕЛЯ </a:t>
            </a:r>
            <a:r>
              <a:rPr lang="ru-RU" sz="2400" b="1" smtClean="0">
                <a:solidFill>
                  <a:srgbClr val="990033"/>
                </a:solidFill>
                <a:effectLst/>
              </a:rPr>
              <a:t/>
            </a:r>
            <a:br>
              <a:rPr lang="ru-RU" sz="2400" b="1" smtClean="0">
                <a:solidFill>
                  <a:srgbClr val="990033"/>
                </a:solidFill>
                <a:effectLst/>
              </a:rPr>
            </a:br>
            <a:r>
              <a:rPr lang="ru-RU" sz="2400" b="1" smtClean="0">
                <a:solidFill>
                  <a:srgbClr val="0033CC"/>
                </a:solidFill>
                <a:effectLst/>
              </a:rPr>
              <a:t>Международный день Земли</a:t>
            </a:r>
          </a:p>
        </p:txBody>
      </p:sp>
      <p:sp>
        <p:nvSpPr>
          <p:cNvPr id="31746" name="Rectangle 5"/>
          <p:cNvSpPr>
            <a:spLocks noGrp="1"/>
          </p:cNvSpPr>
          <p:nvPr>
            <p:ph sz="quarter" idx="4294967295"/>
          </p:nvPr>
        </p:nvSpPr>
        <p:spPr>
          <a:xfrm>
            <a:off x="539750" y="1268413"/>
            <a:ext cx="4679950" cy="2952750"/>
          </a:xfrm>
        </p:spPr>
        <p:txBody>
          <a:bodyPr/>
          <a:lstStyle/>
          <a:p>
            <a:pPr>
              <a:buFont typeface="Wingdings 2" pitchFamily="18" charset="2"/>
              <a:buNone/>
            </a:pPr>
            <a:r>
              <a:rPr lang="ru-RU" sz="1000" smtClean="0">
                <a:latin typeface="Times New Roman" pitchFamily="18" charset="0"/>
                <a:cs typeface="Times New Roman" pitchFamily="18" charset="0"/>
              </a:rPr>
              <a:t>		</a:t>
            </a:r>
            <a:r>
              <a:rPr lang="ru-RU" sz="1000" b="1" smtClean="0">
                <a:solidFill>
                  <a:srgbClr val="000099"/>
                </a:solidFill>
                <a:cs typeface="Arial" charset="0"/>
              </a:rPr>
              <a:t>У 7 класса</a:t>
            </a:r>
            <a:r>
              <a:rPr lang="ru-RU" sz="1000" smtClean="0">
                <a:cs typeface="Arial" charset="0"/>
              </a:rPr>
              <a:t> в этот день прошёл час общения под девизом: «И помни истину простую - нас много, а она одна».</a:t>
            </a:r>
          </a:p>
          <a:p>
            <a:pPr>
              <a:buFont typeface="Wingdings 2" pitchFamily="18" charset="2"/>
              <a:buNone/>
            </a:pPr>
            <a:r>
              <a:rPr lang="ru-RU" sz="1000" smtClean="0">
                <a:cs typeface="Arial" charset="0"/>
              </a:rPr>
              <a:t>		Мы узнали, что этот праздник  призван побудить людей быть внимательнее к хрупкой и уязвимой природе на планете Земля, объединиться в деле защиты окружающей среды. В этот день люди вспоминают, что живут в одном, общем для всех доме, который страшно  замусорен. Например, в северной части Тихого океана плавает около 5 млн. старых резиновых сандалий, приблизительно 35 млн. пустых пластмассовых бутылок и около 70 млн. стеклянных поплавков. Все эти предметы не разлагаются. Если их не выловить и не переработать, они будут плавать сотни лет.</a:t>
            </a:r>
          </a:p>
          <a:p>
            <a:pPr>
              <a:buFont typeface="Wingdings 2" pitchFamily="18" charset="2"/>
              <a:buNone/>
            </a:pPr>
            <a:r>
              <a:rPr lang="ru-RU" sz="1000" smtClean="0">
                <a:cs typeface="Arial" charset="0"/>
              </a:rPr>
              <a:t>		После изучения новой информации состоялся небольшой </a:t>
            </a:r>
            <a:r>
              <a:rPr lang="ru-RU" sz="1000" b="1" smtClean="0">
                <a:solidFill>
                  <a:srgbClr val="000099"/>
                </a:solidFill>
                <a:cs typeface="Arial" charset="0"/>
              </a:rPr>
              <a:t>мастер – класс «Пластиковая фантазия</a:t>
            </a:r>
            <a:r>
              <a:rPr lang="ru-RU" sz="1000" smtClean="0">
                <a:cs typeface="Arial" charset="0"/>
              </a:rPr>
              <a:t>» по вторичному использованию пластиковых бутылок. Мы принесли пластиковые бутылки, ножницы, изоленту. Вырезали стаканчики, декоративно оформили их, «превратив»  в  попугая, мышку, лягушку и «неведому зверушку», заполнили землёй и посадили семена цветов. Теперь пластик будет приносить нам пользу, а не вред.</a:t>
            </a:r>
          </a:p>
          <a:p>
            <a:endParaRPr lang="ru-RU" sz="1000" smtClean="0">
              <a:cs typeface="Arial" charset="0"/>
            </a:endParaRPr>
          </a:p>
        </p:txBody>
      </p:sp>
      <p:pic>
        <p:nvPicPr>
          <p:cNvPr id="31747" name="Picture 9" descr="1"/>
          <p:cNvPicPr>
            <a:picLocks noGrp="1" noChangeAspect="1" noChangeArrowheads="1"/>
          </p:cNvPicPr>
          <p:nvPr>
            <p:ph sz="quarter" idx="4294967295"/>
          </p:nvPr>
        </p:nvPicPr>
        <p:blipFill>
          <a:blip r:embed="rId2"/>
          <a:srcRect/>
          <a:stretch>
            <a:fillRect/>
          </a:stretch>
        </p:blipFill>
        <p:spPr>
          <a:xfrm>
            <a:off x="5219700" y="1489075"/>
            <a:ext cx="3673475" cy="2439988"/>
          </a:xfrm>
        </p:spPr>
      </p:pic>
      <p:pic>
        <p:nvPicPr>
          <p:cNvPr id="31748" name="Picture 11" descr="2"/>
          <p:cNvPicPr>
            <a:picLocks noGrp="1" noChangeAspect="1" noChangeArrowheads="1"/>
          </p:cNvPicPr>
          <p:nvPr>
            <p:ph sz="quarter" idx="4294967295"/>
          </p:nvPr>
        </p:nvPicPr>
        <p:blipFill>
          <a:blip r:embed="rId3"/>
          <a:srcRect/>
          <a:stretch>
            <a:fillRect/>
          </a:stretch>
        </p:blipFill>
        <p:spPr>
          <a:xfrm>
            <a:off x="5148263" y="4292600"/>
            <a:ext cx="3816350" cy="2309813"/>
          </a:xfrm>
        </p:spPr>
      </p:pic>
      <p:pic>
        <p:nvPicPr>
          <p:cNvPr id="31749" name="Picture 2" descr="F:\Класс\Фото Фантазёры\Весна - лето 2019\IMG_1070.JPG"/>
          <p:cNvPicPr>
            <a:picLocks noGrp="1" noChangeAspect="1" noChangeArrowheads="1"/>
          </p:cNvPicPr>
          <p:nvPr>
            <p:ph sz="quarter" idx="4294967295"/>
          </p:nvPr>
        </p:nvPicPr>
        <p:blipFill>
          <a:blip r:embed="rId4"/>
          <a:srcRect/>
          <a:stretch>
            <a:fillRect/>
          </a:stretch>
        </p:blipFill>
        <p:spPr>
          <a:xfrm>
            <a:off x="1547813" y="4292600"/>
            <a:ext cx="3389312" cy="2324100"/>
          </a:xfrm>
        </p:spPr>
      </p:pic>
      <p:pic>
        <p:nvPicPr>
          <p:cNvPr id="31750" name="Picture 2" descr="C:\Users\Русский\Pictures\Звёздный час\Зажги свою звезду - копия.jpg"/>
          <p:cNvPicPr>
            <a:picLocks noChangeAspect="1" noChangeArrowheads="1"/>
          </p:cNvPicPr>
          <p:nvPr/>
        </p:nvPicPr>
        <p:blipFill>
          <a:blip r:embed="rId5"/>
          <a:srcRect/>
          <a:stretch>
            <a:fillRect/>
          </a:stretch>
        </p:blipFill>
        <p:spPr bwMode="auto">
          <a:xfrm>
            <a:off x="7747000" y="0"/>
            <a:ext cx="1397000" cy="12239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idx="4294967295"/>
          </p:nvPr>
        </p:nvSpPr>
        <p:spPr>
          <a:xfrm>
            <a:off x="179388" y="-242888"/>
            <a:ext cx="8964612" cy="1368426"/>
          </a:xfrm>
        </p:spPr>
        <p:txBody>
          <a:bodyPr vert="horz" wrap="square" lIns="91440" tIns="45720" rIns="91440" bIns="45720" numCol="1" anchor="t" anchorCtr="0" compatLnSpc="1">
            <a:prstTxWarp prst="textNoShape">
              <a:avLst/>
            </a:prstTxWarp>
          </a:bodyPr>
          <a:lstStyle/>
          <a:p>
            <a:pPr>
              <a:lnSpc>
                <a:spcPts val="4500"/>
              </a:lnSpc>
              <a:defRPr/>
            </a:pPr>
            <a:r>
              <a:rPr lang="ru-RU" sz="2000" b="1" dirty="0" smtClean="0">
                <a:solidFill>
                  <a:srgbClr val="990033"/>
                </a:solidFill>
                <a:effectLst>
                  <a:outerShdw blurRad="38100" dist="38100" dir="2700000" algn="tl">
                    <a:srgbClr val="C0C0C0"/>
                  </a:outerShdw>
                </a:effectLst>
              </a:rPr>
              <a:t>           26 АПРЕЛЯ</a:t>
            </a:r>
            <a:r>
              <a:rPr lang="ru-RU" sz="3600" b="1" dirty="0" smtClean="0">
                <a:effectLst>
                  <a:outerShdw blurRad="38100" dist="38100" dir="2700000" algn="tl">
                    <a:srgbClr val="C0C0C0"/>
                  </a:outerShdw>
                </a:effectLst>
              </a:rPr>
              <a:t>                                                                 </a:t>
            </a:r>
            <a:r>
              <a:rPr lang="ru-RU" sz="2000" b="1" dirty="0" smtClean="0">
                <a:solidFill>
                  <a:srgbClr val="0033CC"/>
                </a:solidFill>
                <a:effectLst>
                  <a:outerShdw blurRad="38100" dist="38100" dir="2700000" algn="tl">
                    <a:srgbClr val="C0C0C0"/>
                  </a:outerShdw>
                </a:effectLst>
              </a:rPr>
              <a:t>ЧАС ОБЩЕНИЯ «ДЕНЬ ЗАЩИТЫ ОТ РАДИАЦИОННОЙ ОПАСНОСТИ»</a:t>
            </a:r>
          </a:p>
        </p:txBody>
      </p:sp>
      <p:sp>
        <p:nvSpPr>
          <p:cNvPr id="32770" name="Текст 2"/>
          <p:cNvSpPr>
            <a:spLocks noGrp="1"/>
          </p:cNvSpPr>
          <p:nvPr>
            <p:ph type="body" idx="4294967295"/>
          </p:nvPr>
        </p:nvSpPr>
        <p:spPr>
          <a:xfrm>
            <a:off x="2555875" y="1341438"/>
            <a:ext cx="6588125" cy="5256212"/>
          </a:xfrm>
        </p:spPr>
        <p:txBody>
          <a:bodyPr anchor="b"/>
          <a:lstStyle/>
          <a:p>
            <a:pPr marL="17463" indent="0">
              <a:spcBef>
                <a:spcPct val="0"/>
              </a:spcBef>
              <a:buFont typeface="Wingdings 2" pitchFamily="18" charset="2"/>
              <a:buNone/>
            </a:pPr>
            <a:endParaRPr lang="ru-RU" sz="1400" b="1" smtClean="0">
              <a:solidFill>
                <a:srgbClr val="320E04"/>
              </a:solidFill>
            </a:endParaRPr>
          </a:p>
          <a:p>
            <a:pPr marL="17463" indent="0">
              <a:spcBef>
                <a:spcPct val="0"/>
              </a:spcBef>
              <a:buFont typeface="Wingdings 2" pitchFamily="18" charset="2"/>
              <a:buNone/>
            </a:pPr>
            <a:r>
              <a:rPr lang="ru-RU" sz="1200" smtClean="0">
                <a:solidFill>
                  <a:srgbClr val="320E04"/>
                </a:solidFill>
              </a:rPr>
              <a:t>	 </a:t>
            </a:r>
            <a:r>
              <a:rPr lang="ru-RU" sz="1600" b="1" smtClean="0">
                <a:solidFill>
                  <a:srgbClr val="000099"/>
                </a:solidFill>
              </a:rPr>
              <a:t>Семиклассники с Маргаритой Петровной</a:t>
            </a:r>
            <a:r>
              <a:rPr lang="ru-RU" sz="1600" smtClean="0">
                <a:solidFill>
                  <a:srgbClr val="320E04"/>
                </a:solidFill>
              </a:rPr>
              <a:t> говорили о трагических событиях </a:t>
            </a:r>
            <a:r>
              <a:rPr lang="ru-RU" sz="1600" b="1" smtClean="0">
                <a:solidFill>
                  <a:srgbClr val="000099"/>
                </a:solidFill>
              </a:rPr>
              <a:t>26 апреля 1986 года.</a:t>
            </a:r>
            <a:r>
              <a:rPr lang="ru-RU" sz="1600" smtClean="0">
                <a:solidFill>
                  <a:srgbClr val="320E04"/>
                </a:solidFill>
              </a:rPr>
              <a:t> Авария, подобная Чернобыльской,  не должна повториться.</a:t>
            </a:r>
          </a:p>
          <a:p>
            <a:pPr marL="17463" indent="0">
              <a:spcBef>
                <a:spcPct val="0"/>
              </a:spcBef>
              <a:buFont typeface="Wingdings 2" pitchFamily="18" charset="2"/>
              <a:buNone/>
            </a:pPr>
            <a:r>
              <a:rPr lang="ru-RU" sz="1600" smtClean="0">
                <a:solidFill>
                  <a:srgbClr val="320E04"/>
                </a:solidFill>
              </a:rPr>
              <a:t>Посмотрели  мультфильм «Будет ласковый дождь», снятый  в 1984г. режиссёром Н.Туляходжаевым по рассказу Р.Бредбери. А также прочитали рассказ Р.Брэдбери «Каникулы». </a:t>
            </a:r>
          </a:p>
          <a:p>
            <a:pPr marL="17463" indent="0">
              <a:spcBef>
                <a:spcPct val="0"/>
              </a:spcBef>
              <a:buFont typeface="Wingdings 2" pitchFamily="18" charset="2"/>
              <a:buNone/>
            </a:pPr>
            <a:r>
              <a:rPr lang="ru-RU" sz="1600" smtClean="0">
                <a:solidFill>
                  <a:srgbClr val="320E04"/>
                </a:solidFill>
              </a:rPr>
              <a:t>В процессе обсуждения этих произведений, объединённых темой катастрофического будущего человечества, ребята высказали следующие мнения: </a:t>
            </a:r>
            <a:r>
              <a:rPr lang="ru-RU" sz="1600" b="1" smtClean="0">
                <a:solidFill>
                  <a:srgbClr val="320E04"/>
                </a:solidFill>
              </a:rPr>
              <a:t>«Люди должны забыть про ядерное оружие» (Саша Армянинов). «Нужно внедрять другие источники энергии» (Рома Мескичеков). «Люди, прошу, берегите природу и воду, чтобы мы не оказались в аду» (Иван Горячев).</a:t>
            </a:r>
          </a:p>
          <a:p>
            <a:pPr marL="17463" indent="0">
              <a:spcBef>
                <a:spcPct val="0"/>
              </a:spcBef>
              <a:buFont typeface="Wingdings 2" pitchFamily="18" charset="2"/>
              <a:buNone/>
            </a:pPr>
            <a:r>
              <a:rPr lang="ru-RU" sz="1600" smtClean="0">
                <a:solidFill>
                  <a:srgbClr val="320E04"/>
                </a:solidFill>
              </a:rPr>
              <a:t>	Завершилось общение строками из стихотворения «Будет ласковый дождь» (1920г.)  американской поэтессы Сары Тисдейл: </a:t>
            </a:r>
            <a:r>
              <a:rPr lang="ru-RU" sz="1600" b="1" smtClean="0">
                <a:solidFill>
                  <a:srgbClr val="320E04"/>
                </a:solidFill>
              </a:rPr>
              <a:t>И ни птица, ни ива слезы не прольёт, если сгинет с Земли человеческий род. И весна… и весна встретит новый рассвет, не заметив, что нас уже нет.</a:t>
            </a:r>
          </a:p>
          <a:p>
            <a:pPr marL="17463" indent="0">
              <a:spcBef>
                <a:spcPct val="0"/>
              </a:spcBef>
              <a:buFont typeface="Wingdings 2" pitchFamily="18" charset="2"/>
              <a:buNone/>
            </a:pPr>
            <a:endParaRPr lang="ru-RU" sz="2000" smtClean="0">
              <a:solidFill>
                <a:srgbClr val="320E04"/>
              </a:solidFill>
            </a:endParaRPr>
          </a:p>
        </p:txBody>
      </p:sp>
      <p:pic>
        <p:nvPicPr>
          <p:cNvPr id="32771" name="Picture 2" descr="F:\ГАЗЕТА\Ещё газета\Фото и картинк\Фото и картинки\Картинки 2019\2019-05-24-15-18-31-1.jpg"/>
          <p:cNvPicPr>
            <a:picLocks noChangeAspect="1" noChangeArrowheads="1"/>
          </p:cNvPicPr>
          <p:nvPr/>
        </p:nvPicPr>
        <p:blipFill>
          <a:blip r:embed="rId2"/>
          <a:srcRect/>
          <a:stretch>
            <a:fillRect/>
          </a:stretch>
        </p:blipFill>
        <p:spPr bwMode="auto">
          <a:xfrm>
            <a:off x="250825" y="1125538"/>
            <a:ext cx="2197100" cy="1465262"/>
          </a:xfrm>
          <a:prstGeom prst="rect">
            <a:avLst/>
          </a:prstGeom>
          <a:noFill/>
          <a:ln w="9525">
            <a:noFill/>
            <a:miter lim="800000"/>
            <a:headEnd/>
            <a:tailEnd/>
          </a:ln>
        </p:spPr>
      </p:pic>
      <p:pic>
        <p:nvPicPr>
          <p:cNvPr id="32772" name="Picture 3" descr="F:\ГАЗЕТА\Ещё газета\Фото и картинк\Фото и картинки\Картинки 2019\2019-05-24-15-20-13.jpg"/>
          <p:cNvPicPr>
            <a:picLocks noChangeAspect="1" noChangeArrowheads="1"/>
          </p:cNvPicPr>
          <p:nvPr/>
        </p:nvPicPr>
        <p:blipFill>
          <a:blip r:embed="rId3"/>
          <a:srcRect/>
          <a:stretch>
            <a:fillRect/>
          </a:stretch>
        </p:blipFill>
        <p:spPr bwMode="auto">
          <a:xfrm>
            <a:off x="250825" y="2816225"/>
            <a:ext cx="2160588" cy="1223963"/>
          </a:xfrm>
          <a:prstGeom prst="rect">
            <a:avLst/>
          </a:prstGeom>
          <a:noFill/>
          <a:ln w="9525">
            <a:noFill/>
            <a:miter lim="800000"/>
            <a:headEnd/>
            <a:tailEnd/>
          </a:ln>
        </p:spPr>
      </p:pic>
      <p:pic>
        <p:nvPicPr>
          <p:cNvPr id="32773" name="Picture 4" descr="F:\ГАЗЕТА\Ещё газета\Фото и картинк\Фото и картинки\Картинки 2019\2019-05-24-15-22-22.jpg"/>
          <p:cNvPicPr>
            <a:picLocks noChangeAspect="1" noChangeArrowheads="1"/>
          </p:cNvPicPr>
          <p:nvPr/>
        </p:nvPicPr>
        <p:blipFill>
          <a:blip r:embed="rId4"/>
          <a:srcRect/>
          <a:stretch>
            <a:fillRect/>
          </a:stretch>
        </p:blipFill>
        <p:spPr bwMode="auto">
          <a:xfrm>
            <a:off x="250825" y="4292600"/>
            <a:ext cx="2176463" cy="1223963"/>
          </a:xfrm>
          <a:prstGeom prst="rect">
            <a:avLst/>
          </a:prstGeom>
          <a:noFill/>
          <a:ln w="9525">
            <a:noFill/>
            <a:miter lim="800000"/>
            <a:headEnd/>
            <a:tailEnd/>
          </a:ln>
        </p:spPr>
      </p:pic>
      <p:pic>
        <p:nvPicPr>
          <p:cNvPr id="32774" name="Picture 2" descr="C:\Users\Русский\Pictures\Звёздный час\Зажги свою звезду - копия.jpg"/>
          <p:cNvPicPr>
            <a:picLocks noChangeAspect="1" noChangeArrowheads="1"/>
          </p:cNvPicPr>
          <p:nvPr/>
        </p:nvPicPr>
        <p:blipFill>
          <a:blip r:embed="rId5"/>
          <a:srcRect/>
          <a:stretch>
            <a:fillRect/>
          </a:stretch>
        </p:blipFill>
        <p:spPr bwMode="auto">
          <a:xfrm>
            <a:off x="0" y="5634038"/>
            <a:ext cx="1397000" cy="12239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2"/>
          <p:cNvSpPr>
            <a:spLocks noGrp="1"/>
          </p:cNvSpPr>
          <p:nvPr>
            <p:ph type="title" idx="4294967295"/>
          </p:nvPr>
        </p:nvSpPr>
        <p:spPr bwMode="auto">
          <a:xfrm>
            <a:off x="1042988" y="0"/>
            <a:ext cx="7891462" cy="1052513"/>
          </a:xfrm>
          <a:noFill/>
        </p:spPr>
        <p:txBody>
          <a:bodyPr vert="horz" wrap="square" lIns="91440" tIns="45720" rIns="91440" bIns="45720" numCol="1" anchorCtr="0" compatLnSpc="1">
            <a:prstTxWarp prst="textNoShape">
              <a:avLst/>
            </a:prstTxWarp>
          </a:bodyPr>
          <a:lstStyle/>
          <a:p>
            <a:r>
              <a:rPr lang="ru-RU" sz="2000" b="1" smtClean="0">
                <a:solidFill>
                  <a:srgbClr val="990033"/>
                </a:solidFill>
                <a:effectLst/>
                <a:cs typeface="Arial" charset="0"/>
              </a:rPr>
              <a:t>29 АПРЕЛЯ</a:t>
            </a:r>
            <a:r>
              <a:rPr lang="ru-RU" sz="2000" smtClean="0">
                <a:solidFill>
                  <a:srgbClr val="990033"/>
                </a:solidFill>
                <a:effectLst/>
                <a:cs typeface="Arial" charset="0"/>
              </a:rPr>
              <a:t> </a:t>
            </a:r>
            <a:br>
              <a:rPr lang="ru-RU" sz="2000" smtClean="0">
                <a:solidFill>
                  <a:srgbClr val="990033"/>
                </a:solidFill>
                <a:effectLst/>
                <a:cs typeface="Arial" charset="0"/>
              </a:rPr>
            </a:br>
            <a:r>
              <a:rPr lang="ru-RU" sz="2400" b="1" smtClean="0">
                <a:solidFill>
                  <a:srgbClr val="0033CC"/>
                </a:solidFill>
                <a:effectLst/>
                <a:cs typeface="Arial" charset="0"/>
              </a:rPr>
              <a:t>Игра - путешествие «Урок безопасности»</a:t>
            </a:r>
            <a:r>
              <a:rPr lang="ru-RU" sz="3900" smtClean="0">
                <a:effectLst/>
                <a:latin typeface="Corbel" pitchFamily="34" charset="0"/>
              </a:rPr>
              <a:t> </a:t>
            </a:r>
          </a:p>
        </p:txBody>
      </p:sp>
      <p:sp>
        <p:nvSpPr>
          <p:cNvPr id="33794" name="Rectangle 3"/>
          <p:cNvSpPr>
            <a:spLocks noGrp="1"/>
          </p:cNvSpPr>
          <p:nvPr>
            <p:ph type="body" idx="4294967295"/>
          </p:nvPr>
        </p:nvSpPr>
        <p:spPr>
          <a:xfrm>
            <a:off x="4356100" y="1125538"/>
            <a:ext cx="4578350" cy="5087937"/>
          </a:xfrm>
        </p:spPr>
        <p:txBody>
          <a:bodyPr/>
          <a:lstStyle/>
          <a:p>
            <a:pPr>
              <a:lnSpc>
                <a:spcPct val="150000"/>
              </a:lnSpc>
              <a:buFont typeface="Wingdings 2" pitchFamily="18" charset="2"/>
              <a:buNone/>
            </a:pPr>
            <a:r>
              <a:rPr lang="ru-RU" sz="1800" smtClean="0">
                <a:cs typeface="Arial" charset="0"/>
              </a:rPr>
              <a:t>	Внеклассное  мероприятие по правилам дорожного движения в </a:t>
            </a:r>
            <a:r>
              <a:rPr lang="ru-RU" sz="1800" b="1" smtClean="0">
                <a:solidFill>
                  <a:srgbClr val="000099"/>
                </a:solidFill>
                <a:cs typeface="Arial" charset="0"/>
              </a:rPr>
              <a:t>подготовительной группе</a:t>
            </a:r>
            <a:r>
              <a:rPr lang="ru-RU" sz="1800" smtClean="0">
                <a:cs typeface="Arial" charset="0"/>
              </a:rPr>
              <a:t>. Дети  повторили правила дорожного движения, активно отвечали на вопросы. Где могут идти люди? Для чего предназначена проезжая часть?  Какой предмет помогает переходить улицу? Почему у светофора три глаза и что они обозначают? В конце урока  дети получили благодарность за работу.</a:t>
            </a:r>
          </a:p>
        </p:txBody>
      </p:sp>
      <p:pic>
        <p:nvPicPr>
          <p:cNvPr id="33795" name="Picture 4"/>
          <p:cNvPicPr>
            <a:picLocks noChangeAspect="1" noChangeArrowheads="1"/>
          </p:cNvPicPr>
          <p:nvPr/>
        </p:nvPicPr>
        <p:blipFill>
          <a:blip r:embed="rId2"/>
          <a:srcRect/>
          <a:stretch>
            <a:fillRect/>
          </a:stretch>
        </p:blipFill>
        <p:spPr bwMode="auto">
          <a:xfrm>
            <a:off x="1116013" y="1341438"/>
            <a:ext cx="3436937" cy="4581525"/>
          </a:xfrm>
          <a:prstGeom prst="rect">
            <a:avLst/>
          </a:prstGeom>
          <a:noFill/>
          <a:ln w="9525">
            <a:noFill/>
            <a:miter lim="800000"/>
            <a:headEnd/>
            <a:tailEnd/>
          </a:ln>
        </p:spPr>
      </p:pic>
      <p:pic>
        <p:nvPicPr>
          <p:cNvPr id="33796" name="Picture 2" descr="C:\Users\Русский\Pictures\Звёздный час\Зажги свою звезду - копия.jpg"/>
          <p:cNvPicPr>
            <a:picLocks noChangeAspect="1" noChangeArrowheads="1"/>
          </p:cNvPicPr>
          <p:nvPr/>
        </p:nvPicPr>
        <p:blipFill>
          <a:blip r:embed="rId3"/>
          <a:srcRect/>
          <a:stretch>
            <a:fillRect/>
          </a:stretch>
        </p:blipFill>
        <p:spPr bwMode="auto">
          <a:xfrm>
            <a:off x="7747000" y="5634038"/>
            <a:ext cx="1397000" cy="12239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2"/>
          <p:cNvSpPr>
            <a:spLocks noGrp="1"/>
          </p:cNvSpPr>
          <p:nvPr>
            <p:ph type="title" idx="4294967295"/>
          </p:nvPr>
        </p:nvSpPr>
        <p:spPr bwMode="auto">
          <a:xfrm>
            <a:off x="971550" y="0"/>
            <a:ext cx="7931150" cy="981075"/>
          </a:xfrm>
          <a:noFill/>
        </p:spPr>
        <p:txBody>
          <a:bodyPr vert="horz" wrap="square" lIns="91440" tIns="45720" rIns="91440" bIns="45720" numCol="1" anchorCtr="0" compatLnSpc="1">
            <a:prstTxWarp prst="textNoShape">
              <a:avLst/>
            </a:prstTxWarp>
          </a:bodyPr>
          <a:lstStyle/>
          <a:p>
            <a:r>
              <a:rPr lang="ru-RU" sz="2000" b="1" smtClean="0">
                <a:solidFill>
                  <a:srgbClr val="990033"/>
                </a:solidFill>
                <a:effectLst/>
              </a:rPr>
              <a:t>8 МАЯ </a:t>
            </a:r>
            <a:r>
              <a:rPr lang="ru-RU" sz="2000" b="1" smtClean="0">
                <a:solidFill>
                  <a:srgbClr val="0033CC"/>
                </a:solidFill>
                <a:effectLst/>
              </a:rPr>
              <a:t>КРОСС ПОБЕДЫ</a:t>
            </a:r>
          </a:p>
        </p:txBody>
      </p:sp>
      <p:sp>
        <p:nvSpPr>
          <p:cNvPr id="34818" name="Rectangle 3"/>
          <p:cNvSpPr>
            <a:spLocks noGrp="1"/>
          </p:cNvSpPr>
          <p:nvPr>
            <p:ph type="body" idx="4294967295"/>
          </p:nvPr>
        </p:nvSpPr>
        <p:spPr>
          <a:xfrm>
            <a:off x="2916238" y="2636838"/>
            <a:ext cx="6018212" cy="3960812"/>
          </a:xfrm>
        </p:spPr>
        <p:txBody>
          <a:bodyPr/>
          <a:lstStyle/>
          <a:p>
            <a:pPr>
              <a:lnSpc>
                <a:spcPct val="80000"/>
              </a:lnSpc>
              <a:buFont typeface="Wingdings 2" pitchFamily="18" charset="2"/>
              <a:buNone/>
            </a:pPr>
            <a:r>
              <a:rPr lang="ru-RU" sz="1400" smtClean="0"/>
              <a:t>Весенний кросс проводился в виде 6-ти минутного бега на школьной площадке.</a:t>
            </a:r>
          </a:p>
          <a:p>
            <a:pPr>
              <a:lnSpc>
                <a:spcPct val="80000"/>
              </a:lnSpc>
              <a:buFont typeface="Wingdings 2" pitchFamily="18" charset="2"/>
              <a:buNone/>
            </a:pPr>
            <a:r>
              <a:rPr lang="ru-RU" sz="1400" smtClean="0"/>
              <a:t>В нем участвовало 32  учащихся школы. В зависимости от возрастных особенностей и уровня физической подготовленности, учащиеся были разделены на три группы. В первую группу были включены ученики 7, 8 и 9 классов, во вторую группу вошли учащиеся 6, 5 и 4 классов. Ученики 1,2 3  классов вошли в третью группу.</a:t>
            </a:r>
          </a:p>
          <a:p>
            <a:pPr>
              <a:lnSpc>
                <a:spcPct val="80000"/>
              </a:lnSpc>
              <a:buFont typeface="Wingdings 2" pitchFamily="18" charset="2"/>
              <a:buNone/>
            </a:pPr>
            <a:r>
              <a:rPr lang="ru-RU" sz="1400" smtClean="0"/>
              <a:t>Применился массовый старт. По итогам забега среди старшей группы на </a:t>
            </a:r>
            <a:r>
              <a:rPr lang="ru-RU" sz="1400" b="1" smtClean="0">
                <a:solidFill>
                  <a:srgbClr val="000099"/>
                </a:solidFill>
              </a:rPr>
              <a:t>первом месте</a:t>
            </a:r>
            <a:r>
              <a:rPr lang="ru-RU" sz="1400" smtClean="0"/>
              <a:t> оказался ученик 8-го класса Фильков Максим, </a:t>
            </a:r>
            <a:r>
              <a:rPr lang="ru-RU" sz="1400" b="1" smtClean="0">
                <a:solidFill>
                  <a:srgbClr val="000099"/>
                </a:solidFill>
              </a:rPr>
              <a:t>второе место</a:t>
            </a:r>
            <a:r>
              <a:rPr lang="ru-RU" sz="1400" smtClean="0"/>
              <a:t> поделили ученик 8-го класса Медведев Саша и ученик 9-го класса Комаров Егор.</a:t>
            </a:r>
          </a:p>
          <a:p>
            <a:pPr>
              <a:lnSpc>
                <a:spcPct val="80000"/>
              </a:lnSpc>
              <a:buFont typeface="Wingdings 2" pitchFamily="18" charset="2"/>
              <a:buNone/>
            </a:pPr>
            <a:r>
              <a:rPr lang="ru-RU" sz="1400" smtClean="0"/>
              <a:t>Во второй группе </a:t>
            </a:r>
            <a:r>
              <a:rPr lang="ru-RU" sz="1400" b="1" smtClean="0">
                <a:solidFill>
                  <a:srgbClr val="000099"/>
                </a:solidFill>
              </a:rPr>
              <a:t>лучшим бегуном</a:t>
            </a:r>
            <a:r>
              <a:rPr lang="ru-RU" sz="1400" smtClean="0"/>
              <a:t> стал ученик 6-го класса Медведев Коля, на </a:t>
            </a:r>
            <a:r>
              <a:rPr lang="ru-RU" sz="1400" b="1" smtClean="0">
                <a:solidFill>
                  <a:srgbClr val="000099"/>
                </a:solidFill>
              </a:rPr>
              <a:t>втором месте</a:t>
            </a:r>
            <a:r>
              <a:rPr lang="ru-RU" sz="1400" smtClean="0"/>
              <a:t> ученик 4-го класса Бедо Леша и </a:t>
            </a:r>
            <a:r>
              <a:rPr lang="ru-RU" sz="1400" b="1" smtClean="0">
                <a:solidFill>
                  <a:srgbClr val="000099"/>
                </a:solidFill>
              </a:rPr>
              <a:t>третье место</a:t>
            </a:r>
            <a:r>
              <a:rPr lang="ru-RU" sz="1400" smtClean="0"/>
              <a:t> досталось ученице пятого класса Барановой Оле.</a:t>
            </a:r>
          </a:p>
          <a:p>
            <a:pPr>
              <a:lnSpc>
                <a:spcPct val="80000"/>
              </a:lnSpc>
              <a:buFont typeface="Wingdings 2" pitchFamily="18" charset="2"/>
              <a:buNone/>
            </a:pPr>
            <a:r>
              <a:rPr lang="ru-RU" sz="1400" smtClean="0"/>
              <a:t>В третьей группе </a:t>
            </a:r>
            <a:r>
              <a:rPr lang="ru-RU" sz="1400" b="1" smtClean="0">
                <a:solidFill>
                  <a:srgbClr val="000099"/>
                </a:solidFill>
              </a:rPr>
              <a:t>лучшим </a:t>
            </a:r>
            <a:r>
              <a:rPr lang="ru-RU" sz="1400" smtClean="0"/>
              <a:t>стал ученик 2-го класса Седунов Гриша, </a:t>
            </a:r>
            <a:r>
              <a:rPr lang="ru-RU" sz="1400" b="1" smtClean="0">
                <a:solidFill>
                  <a:srgbClr val="000099"/>
                </a:solidFill>
              </a:rPr>
              <a:t>второе место</a:t>
            </a:r>
            <a:r>
              <a:rPr lang="ru-RU" sz="1400" smtClean="0"/>
              <a:t> поделили ученики 2-гокласса Лачкова Варя и Черявко Дима, а также ученик третьего класса Гурьев Андрей. </a:t>
            </a:r>
            <a:r>
              <a:rPr lang="ru-RU" sz="1400" b="1" smtClean="0">
                <a:solidFill>
                  <a:srgbClr val="000099"/>
                </a:solidFill>
              </a:rPr>
              <a:t>Третье место</a:t>
            </a:r>
            <a:r>
              <a:rPr lang="ru-RU" sz="1400" smtClean="0"/>
              <a:t> досталось ученику 1-го класса Козлову Вове.</a:t>
            </a:r>
          </a:p>
        </p:txBody>
      </p:sp>
      <p:pic>
        <p:nvPicPr>
          <p:cNvPr id="34819" name="Picture 4"/>
          <p:cNvPicPr>
            <a:picLocks noChangeAspect="1" noChangeArrowheads="1"/>
          </p:cNvPicPr>
          <p:nvPr/>
        </p:nvPicPr>
        <p:blipFill>
          <a:blip r:embed="rId2"/>
          <a:srcRect/>
          <a:stretch>
            <a:fillRect/>
          </a:stretch>
        </p:blipFill>
        <p:spPr bwMode="auto">
          <a:xfrm>
            <a:off x="4572000" y="188913"/>
            <a:ext cx="2701925" cy="2027237"/>
          </a:xfrm>
          <a:prstGeom prst="rect">
            <a:avLst/>
          </a:prstGeom>
          <a:noFill/>
          <a:ln w="9525">
            <a:noFill/>
            <a:miter lim="800000"/>
            <a:headEnd/>
            <a:tailEnd/>
          </a:ln>
        </p:spPr>
      </p:pic>
      <p:pic>
        <p:nvPicPr>
          <p:cNvPr id="34820" name="Picture 5"/>
          <p:cNvPicPr>
            <a:picLocks noChangeAspect="1" noChangeArrowheads="1"/>
          </p:cNvPicPr>
          <p:nvPr/>
        </p:nvPicPr>
        <p:blipFill>
          <a:blip r:embed="rId3"/>
          <a:srcRect/>
          <a:stretch>
            <a:fillRect/>
          </a:stretch>
        </p:blipFill>
        <p:spPr bwMode="auto">
          <a:xfrm>
            <a:off x="0" y="4725988"/>
            <a:ext cx="2843213" cy="2132012"/>
          </a:xfrm>
          <a:prstGeom prst="rect">
            <a:avLst/>
          </a:prstGeom>
          <a:noFill/>
          <a:ln w="9525">
            <a:noFill/>
            <a:miter lim="800000"/>
            <a:headEnd/>
            <a:tailEnd/>
          </a:ln>
        </p:spPr>
      </p:pic>
      <p:pic>
        <p:nvPicPr>
          <p:cNvPr id="34821" name="Picture 6"/>
          <p:cNvPicPr>
            <a:picLocks noChangeAspect="1" noChangeArrowheads="1"/>
          </p:cNvPicPr>
          <p:nvPr/>
        </p:nvPicPr>
        <p:blipFill>
          <a:blip r:embed="rId4"/>
          <a:srcRect/>
          <a:stretch>
            <a:fillRect/>
          </a:stretch>
        </p:blipFill>
        <p:spPr bwMode="auto">
          <a:xfrm>
            <a:off x="0" y="692150"/>
            <a:ext cx="2843213" cy="2132013"/>
          </a:xfrm>
          <a:prstGeom prst="rect">
            <a:avLst/>
          </a:prstGeom>
          <a:noFill/>
          <a:ln w="9525">
            <a:noFill/>
            <a:miter lim="800000"/>
            <a:headEnd/>
            <a:tailEnd/>
          </a:ln>
        </p:spPr>
      </p:pic>
      <p:pic>
        <p:nvPicPr>
          <p:cNvPr id="34822" name="Picture 8"/>
          <p:cNvPicPr>
            <a:picLocks noChangeAspect="1" noChangeArrowheads="1"/>
          </p:cNvPicPr>
          <p:nvPr/>
        </p:nvPicPr>
        <p:blipFill>
          <a:blip r:embed="rId5"/>
          <a:srcRect/>
          <a:stretch>
            <a:fillRect/>
          </a:stretch>
        </p:blipFill>
        <p:spPr bwMode="auto">
          <a:xfrm>
            <a:off x="0" y="2636838"/>
            <a:ext cx="2843213" cy="2132012"/>
          </a:xfrm>
          <a:prstGeom prst="rect">
            <a:avLst/>
          </a:prstGeom>
          <a:noFill/>
          <a:ln w="9525">
            <a:noFill/>
            <a:miter lim="800000"/>
            <a:headEnd/>
            <a:tailEnd/>
          </a:ln>
        </p:spPr>
      </p:pic>
      <p:pic>
        <p:nvPicPr>
          <p:cNvPr id="34823" name="Picture 2" descr="C:\Users\Русский\Pictures\Звёздный час\Зажги свою звезду - копия.jpg"/>
          <p:cNvPicPr>
            <a:picLocks noChangeAspect="1" noChangeArrowheads="1"/>
          </p:cNvPicPr>
          <p:nvPr/>
        </p:nvPicPr>
        <p:blipFill>
          <a:blip r:embed="rId6"/>
          <a:srcRect/>
          <a:stretch>
            <a:fillRect/>
          </a:stretch>
        </p:blipFill>
        <p:spPr bwMode="auto">
          <a:xfrm>
            <a:off x="7747000" y="0"/>
            <a:ext cx="1397000" cy="12239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p:cNvSpPr>
          <p:nvPr>
            <p:ph type="title" idx="4294967295"/>
          </p:nvPr>
        </p:nvSpPr>
        <p:spPr bwMode="auto">
          <a:xfrm>
            <a:off x="1042988" y="260350"/>
            <a:ext cx="7499350" cy="1143000"/>
          </a:xfrm>
        </p:spPr>
        <p:txBody>
          <a:bodyPr vert="horz" wrap="square" lIns="91440" tIns="45720" rIns="91440" bIns="45720" numCol="1" anchorCtr="0" compatLnSpc="1">
            <a:prstTxWarp prst="textNoShape">
              <a:avLst/>
            </a:prstTxWarp>
          </a:bodyPr>
          <a:lstStyle/>
          <a:p>
            <a:r>
              <a:rPr lang="ru-RU" sz="2000" b="1" smtClean="0">
                <a:solidFill>
                  <a:srgbClr val="C00000"/>
                </a:solidFill>
                <a:effectLst/>
              </a:rPr>
              <a:t>7 МАЯ</a:t>
            </a:r>
            <a:br>
              <a:rPr lang="ru-RU" sz="2000" b="1" smtClean="0">
                <a:solidFill>
                  <a:srgbClr val="C00000"/>
                </a:solidFill>
                <a:effectLst/>
              </a:rPr>
            </a:br>
            <a:r>
              <a:rPr lang="ru-RU" sz="2400" b="1" smtClean="0">
                <a:solidFill>
                  <a:srgbClr val="0033CC"/>
                </a:solidFill>
                <a:effectLst/>
              </a:rPr>
              <a:t>«Пусть не будет войны никогда»</a:t>
            </a:r>
            <a:br>
              <a:rPr lang="ru-RU" sz="2400" b="1" smtClean="0">
                <a:solidFill>
                  <a:srgbClr val="0033CC"/>
                </a:solidFill>
                <a:effectLst/>
              </a:rPr>
            </a:br>
            <a:endParaRPr lang="ru-RU" sz="2400" b="1" smtClean="0">
              <a:solidFill>
                <a:srgbClr val="0033CC"/>
              </a:solidFill>
              <a:effectLst/>
            </a:endParaRPr>
          </a:p>
        </p:txBody>
      </p:sp>
      <p:sp>
        <p:nvSpPr>
          <p:cNvPr id="37890" name="Rectangle 3"/>
          <p:cNvSpPr>
            <a:spLocks noGrp="1"/>
          </p:cNvSpPr>
          <p:nvPr>
            <p:ph type="body" idx="4294967295"/>
          </p:nvPr>
        </p:nvSpPr>
        <p:spPr>
          <a:xfrm>
            <a:off x="1187450" y="1268413"/>
            <a:ext cx="7715250" cy="2447925"/>
          </a:xfrm>
        </p:spPr>
        <p:txBody>
          <a:bodyPr/>
          <a:lstStyle/>
          <a:p>
            <a:pPr>
              <a:buFont typeface="Wingdings 2" pitchFamily="18" charset="2"/>
              <a:buNone/>
              <a:defRPr/>
            </a:pPr>
            <a:r>
              <a:rPr lang="ru-RU" dirty="0" smtClean="0">
                <a:latin typeface="Corbel" pitchFamily="34" charset="0"/>
              </a:rPr>
              <a:t> </a:t>
            </a:r>
            <a:r>
              <a:rPr lang="ru-RU" sz="1600" dirty="0" smtClean="0">
                <a:latin typeface="+mj-lt"/>
              </a:rPr>
              <a:t>7 мая у дошкольников был проведён  час общения, посвященный ДНЮ ПОБЕДЫ. Урок начался с просмотра видео , где было показано начало войны. Продолжила  наше мероприятие  Гурьева Лиза , рассказав стих     « Пусть не будет войны никогда». Много было рассказано стихов о войне, о детях,  которые  - это всё пережили. Дети вместе с родителями  спели песни  «Катюша», « Прадедушка», « День Победы». </a:t>
            </a:r>
          </a:p>
        </p:txBody>
      </p:sp>
      <p:pic>
        <p:nvPicPr>
          <p:cNvPr id="35843" name="Picture 5"/>
          <p:cNvPicPr>
            <a:picLocks noChangeAspect="1" noChangeArrowheads="1"/>
          </p:cNvPicPr>
          <p:nvPr/>
        </p:nvPicPr>
        <p:blipFill>
          <a:blip r:embed="rId2"/>
          <a:srcRect/>
          <a:stretch>
            <a:fillRect/>
          </a:stretch>
        </p:blipFill>
        <p:spPr bwMode="auto">
          <a:xfrm>
            <a:off x="1998663" y="3141663"/>
            <a:ext cx="5821362" cy="3455987"/>
          </a:xfrm>
          <a:prstGeom prst="rect">
            <a:avLst/>
          </a:prstGeom>
          <a:noFill/>
          <a:ln w="9525">
            <a:noFill/>
            <a:miter lim="800000"/>
            <a:headEnd/>
            <a:tailEnd/>
          </a:ln>
        </p:spPr>
      </p:pic>
      <p:pic>
        <p:nvPicPr>
          <p:cNvPr id="35844" name="Picture 2" descr="C:\Users\Русский\Pictures\Звёздный час\Зажги свою звезду - копия.jpg"/>
          <p:cNvPicPr>
            <a:picLocks noChangeAspect="1" noChangeArrowheads="1"/>
          </p:cNvPicPr>
          <p:nvPr/>
        </p:nvPicPr>
        <p:blipFill>
          <a:blip r:embed="rId3"/>
          <a:srcRect/>
          <a:stretch>
            <a:fillRect/>
          </a:stretch>
        </p:blipFill>
        <p:spPr bwMode="auto">
          <a:xfrm>
            <a:off x="7747000" y="0"/>
            <a:ext cx="1397000" cy="12239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Заголовок 1"/>
          <p:cNvSpPr>
            <a:spLocks noGrp="1"/>
          </p:cNvSpPr>
          <p:nvPr>
            <p:ph type="title" idx="4294967295"/>
          </p:nvPr>
        </p:nvSpPr>
        <p:spPr bwMode="auto">
          <a:xfrm>
            <a:off x="971550" y="0"/>
            <a:ext cx="7704138" cy="476250"/>
          </a:xfrm>
          <a:noFill/>
        </p:spPr>
        <p:txBody>
          <a:bodyPr vert="horz" wrap="square" lIns="91440" tIns="45720" rIns="91440" bIns="45720" numCol="1" anchor="b" anchorCtr="0" compatLnSpc="1">
            <a:prstTxWarp prst="textNoShape">
              <a:avLst/>
            </a:prstTxWarp>
          </a:bodyPr>
          <a:lstStyle/>
          <a:p>
            <a:pPr>
              <a:lnSpc>
                <a:spcPts val="2000"/>
              </a:lnSpc>
            </a:pPr>
            <a:r>
              <a:rPr lang="ru-RU" sz="2000" b="1" smtClean="0">
                <a:solidFill>
                  <a:srgbClr val="C00000"/>
                </a:solidFill>
                <a:effectLst/>
                <a:cs typeface="Arial" charset="0"/>
              </a:rPr>
              <a:t>23 ЯНВАРЯ  </a:t>
            </a:r>
            <a:r>
              <a:rPr lang="ru-RU" sz="2000" b="1" smtClean="0">
                <a:solidFill>
                  <a:srgbClr val="0033CC"/>
                </a:solidFill>
                <a:effectLst/>
                <a:cs typeface="Arial" charset="0"/>
              </a:rPr>
              <a:t>ДЕНЬ ЗДОРОВЬЯ «ШКОЛА МЯЧА»</a:t>
            </a:r>
          </a:p>
        </p:txBody>
      </p:sp>
      <p:sp>
        <p:nvSpPr>
          <p:cNvPr id="9218" name="Текст 3"/>
          <p:cNvSpPr>
            <a:spLocks noGrp="1"/>
          </p:cNvSpPr>
          <p:nvPr>
            <p:ph type="body" idx="4294967295"/>
          </p:nvPr>
        </p:nvSpPr>
        <p:spPr>
          <a:xfrm>
            <a:off x="1116013" y="549275"/>
            <a:ext cx="8027987" cy="1008063"/>
          </a:xfrm>
        </p:spPr>
        <p:txBody>
          <a:bodyPr/>
          <a:lstStyle/>
          <a:p>
            <a:pPr marL="44450" indent="0">
              <a:spcBef>
                <a:spcPct val="0"/>
              </a:spcBef>
              <a:buFont typeface="Wingdings 2" pitchFamily="18" charset="2"/>
              <a:buNone/>
            </a:pPr>
            <a:r>
              <a:rPr lang="ru-RU" sz="1600" smtClean="0">
                <a:cs typeface="Arial" charset="0"/>
              </a:rPr>
              <a:t> Участвовали учащиеся  с 3 по 9 классы. Все учащиеся были разбиты на 3 команды и соревновались в конкурсах с мячом. Особенно выделились Фильков Максим, Суханова Надя, Мескичеков Стас: в «битве капитанов» они отстаивали честь команды в упражнениях с мячом на ловкость.</a:t>
            </a:r>
          </a:p>
          <a:p>
            <a:pPr marL="44450" indent="0">
              <a:spcBef>
                <a:spcPct val="0"/>
              </a:spcBef>
              <a:buFont typeface="Wingdings 2" pitchFamily="18" charset="2"/>
              <a:buNone/>
            </a:pPr>
            <a:endParaRPr lang="ru-RU" sz="1400" smtClean="0">
              <a:cs typeface="Arial" charset="0"/>
            </a:endParaRPr>
          </a:p>
        </p:txBody>
      </p:sp>
      <p:pic>
        <p:nvPicPr>
          <p:cNvPr id="9219" name="Picture 4"/>
          <p:cNvPicPr>
            <a:picLocks noChangeAspect="1" noChangeArrowheads="1"/>
          </p:cNvPicPr>
          <p:nvPr/>
        </p:nvPicPr>
        <p:blipFill>
          <a:blip r:embed="rId2"/>
          <a:srcRect l="7545" t="12936" r="7298"/>
          <a:stretch>
            <a:fillRect/>
          </a:stretch>
        </p:blipFill>
        <p:spPr bwMode="auto">
          <a:xfrm>
            <a:off x="971550" y="1651000"/>
            <a:ext cx="4067175" cy="3117850"/>
          </a:xfrm>
          <a:prstGeom prst="rect">
            <a:avLst/>
          </a:prstGeom>
          <a:noFill/>
          <a:ln w="9525">
            <a:noFill/>
            <a:miter lim="800000"/>
            <a:headEnd/>
            <a:tailEnd/>
          </a:ln>
        </p:spPr>
      </p:pic>
      <p:pic>
        <p:nvPicPr>
          <p:cNvPr id="9220" name="Picture 5"/>
          <p:cNvPicPr>
            <a:picLocks noGrp="1" noChangeAspect="1" noChangeArrowheads="1"/>
          </p:cNvPicPr>
          <p:nvPr>
            <p:ph sz="half" idx="4294967295"/>
          </p:nvPr>
        </p:nvPicPr>
        <p:blipFill>
          <a:blip r:embed="rId3"/>
          <a:srcRect/>
          <a:stretch>
            <a:fillRect/>
          </a:stretch>
        </p:blipFill>
        <p:spPr>
          <a:xfrm>
            <a:off x="4932363" y="1641475"/>
            <a:ext cx="4211637" cy="3273425"/>
          </a:xfrm>
        </p:spPr>
      </p:pic>
      <p:pic>
        <p:nvPicPr>
          <p:cNvPr id="9221" name="Picture 2" descr="C:\Users\Русский\Pictures\Звёздный час\Зажги свою звезду - копия.jpg"/>
          <p:cNvPicPr>
            <a:picLocks noChangeAspect="1" noChangeArrowheads="1"/>
          </p:cNvPicPr>
          <p:nvPr/>
        </p:nvPicPr>
        <p:blipFill>
          <a:blip r:embed="rId4"/>
          <a:srcRect/>
          <a:stretch>
            <a:fillRect/>
          </a:stretch>
        </p:blipFill>
        <p:spPr bwMode="auto">
          <a:xfrm>
            <a:off x="7812088" y="5516563"/>
            <a:ext cx="1187450" cy="1039812"/>
          </a:xfrm>
          <a:prstGeom prst="rect">
            <a:avLst/>
          </a:prstGeom>
          <a:noFill/>
          <a:ln w="9525">
            <a:noFill/>
            <a:miter lim="800000"/>
            <a:headEnd/>
            <a:tailEnd/>
          </a:ln>
        </p:spPr>
      </p:pic>
      <p:pic>
        <p:nvPicPr>
          <p:cNvPr id="9222" name="Picture 2"/>
          <p:cNvPicPr>
            <a:picLocks noChangeAspect="1" noChangeArrowheads="1"/>
          </p:cNvPicPr>
          <p:nvPr/>
        </p:nvPicPr>
        <p:blipFill>
          <a:blip r:embed="rId5"/>
          <a:srcRect/>
          <a:stretch>
            <a:fillRect/>
          </a:stretch>
        </p:blipFill>
        <p:spPr bwMode="auto">
          <a:xfrm>
            <a:off x="3924300" y="4652963"/>
            <a:ext cx="2941638" cy="2205037"/>
          </a:xfrm>
          <a:prstGeom prst="rect">
            <a:avLst/>
          </a:prstGeom>
          <a:noFill/>
          <a:ln w="9525">
            <a:noFill/>
            <a:miter lim="800000"/>
            <a:headEnd/>
            <a:tailEnd/>
          </a:ln>
        </p:spPr>
      </p:pic>
      <p:pic>
        <p:nvPicPr>
          <p:cNvPr id="9223" name="Picture 3"/>
          <p:cNvPicPr>
            <a:picLocks noChangeAspect="1" noChangeArrowheads="1"/>
          </p:cNvPicPr>
          <p:nvPr/>
        </p:nvPicPr>
        <p:blipFill>
          <a:blip r:embed="rId6"/>
          <a:srcRect/>
          <a:stretch>
            <a:fillRect/>
          </a:stretch>
        </p:blipFill>
        <p:spPr bwMode="auto">
          <a:xfrm>
            <a:off x="971550" y="4646613"/>
            <a:ext cx="2952750" cy="22113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5" name="Picture 2" descr="F:\ГАЗЕТА\Ещё газета\Фото и картинк\Весна\Весна 2019\IMG_1127.JPG"/>
          <p:cNvPicPr>
            <a:picLocks noGrp="1" noChangeAspect="1" noChangeArrowheads="1"/>
          </p:cNvPicPr>
          <p:nvPr>
            <p:ph sz="half" idx="4294967295"/>
          </p:nvPr>
        </p:nvPicPr>
        <p:blipFill>
          <a:blip r:embed="rId2"/>
          <a:srcRect/>
          <a:stretch>
            <a:fillRect/>
          </a:stretch>
        </p:blipFill>
        <p:spPr>
          <a:xfrm>
            <a:off x="3276600" y="260350"/>
            <a:ext cx="5651500" cy="3960813"/>
          </a:xfrm>
        </p:spPr>
      </p:pic>
      <p:sp>
        <p:nvSpPr>
          <p:cNvPr id="2" name="Заголовок 1"/>
          <p:cNvSpPr>
            <a:spLocks noGrp="1"/>
          </p:cNvSpPr>
          <p:nvPr>
            <p:ph type="title" idx="4294967295"/>
          </p:nvPr>
        </p:nvSpPr>
        <p:spPr>
          <a:xfrm>
            <a:off x="0" y="188913"/>
            <a:ext cx="8934450" cy="4176712"/>
          </a:xfrm>
        </p:spPr>
        <p:txBody>
          <a:bodyPr/>
          <a:lstStyle/>
          <a:p>
            <a:pPr>
              <a:defRPr/>
            </a:pPr>
            <a:r>
              <a:rPr lang="ru-RU" sz="3200" b="1" dirty="0" smtClean="0">
                <a:solidFill>
                  <a:srgbClr val="C00000"/>
                </a:solidFill>
                <a:effectLst/>
                <a:latin typeface="+mj-lt"/>
              </a:rPr>
              <a:t>9 мая </a:t>
            </a:r>
            <a:br>
              <a:rPr lang="ru-RU" sz="3200" b="1" dirty="0" smtClean="0">
                <a:solidFill>
                  <a:srgbClr val="C00000"/>
                </a:solidFill>
                <a:effectLst/>
                <a:latin typeface="+mj-lt"/>
              </a:rPr>
            </a:br>
            <a:r>
              <a:rPr lang="ru-RU" sz="3200" b="1" dirty="0" smtClean="0">
                <a:effectLst/>
                <a:latin typeface="+mj-lt"/>
              </a:rPr>
              <a:t/>
            </a:r>
            <a:br>
              <a:rPr lang="ru-RU" sz="3200" b="1" dirty="0" smtClean="0">
                <a:effectLst/>
                <a:latin typeface="+mj-lt"/>
              </a:rPr>
            </a:br>
            <a:r>
              <a:rPr lang="ru-RU" sz="3200" b="1" dirty="0" smtClean="0">
                <a:solidFill>
                  <a:srgbClr val="C00000"/>
                </a:solidFill>
                <a:effectLst/>
                <a:latin typeface="+mj-lt"/>
              </a:rPr>
              <a:t>Акция</a:t>
            </a:r>
            <a:r>
              <a:rPr lang="ru-RU" sz="3200" dirty="0" smtClean="0">
                <a:latin typeface="+mj-lt"/>
              </a:rPr>
              <a:t/>
            </a:r>
            <a:br>
              <a:rPr lang="ru-RU" sz="3200" dirty="0" smtClean="0">
                <a:latin typeface="+mj-lt"/>
              </a:rPr>
            </a:br>
            <a:r>
              <a:rPr lang="ru-RU" sz="3200" dirty="0" smtClean="0">
                <a:latin typeface="+mj-lt"/>
              </a:rPr>
              <a:t> </a:t>
            </a:r>
            <a:br>
              <a:rPr lang="ru-RU" sz="3200" dirty="0" smtClean="0">
                <a:latin typeface="+mj-lt"/>
              </a:rPr>
            </a:br>
            <a:r>
              <a:rPr lang="ru-RU" sz="3200" b="1" dirty="0" smtClean="0">
                <a:solidFill>
                  <a:srgbClr val="0033CC"/>
                </a:solidFill>
                <a:effectLst/>
                <a:latin typeface="+mj-lt"/>
              </a:rPr>
              <a:t>«Поздравление </a:t>
            </a:r>
            <a:br>
              <a:rPr lang="ru-RU" sz="3200" b="1" dirty="0" smtClean="0">
                <a:solidFill>
                  <a:srgbClr val="0033CC"/>
                </a:solidFill>
                <a:effectLst/>
                <a:latin typeface="+mj-lt"/>
              </a:rPr>
            </a:br>
            <a:r>
              <a:rPr lang="ru-RU" sz="3200" b="1" dirty="0" smtClean="0">
                <a:solidFill>
                  <a:srgbClr val="0033CC"/>
                </a:solidFill>
                <a:effectLst/>
                <a:latin typeface="+mj-lt"/>
              </a:rPr>
              <a:t>ветеранов</a:t>
            </a:r>
            <a:br>
              <a:rPr lang="ru-RU" sz="3200" b="1" dirty="0" smtClean="0">
                <a:solidFill>
                  <a:srgbClr val="0033CC"/>
                </a:solidFill>
                <a:effectLst/>
                <a:latin typeface="+mj-lt"/>
              </a:rPr>
            </a:br>
            <a:r>
              <a:rPr lang="ru-RU" sz="3200" b="1" dirty="0" smtClean="0">
                <a:solidFill>
                  <a:srgbClr val="0033CC"/>
                </a:solidFill>
                <a:effectLst/>
                <a:latin typeface="+mj-lt"/>
              </a:rPr>
              <a:t> труда»</a:t>
            </a:r>
            <a:r>
              <a:rPr lang="ru-RU" sz="3200" dirty="0" smtClean="0">
                <a:latin typeface="+mj-lt"/>
              </a:rPr>
              <a:t/>
            </a:r>
            <a:br>
              <a:rPr lang="ru-RU" sz="3200" dirty="0" smtClean="0">
                <a:latin typeface="+mj-lt"/>
              </a:rPr>
            </a:br>
            <a:endParaRPr lang="ru-RU" sz="3200" dirty="0">
              <a:latin typeface="+mj-lt"/>
            </a:endParaRPr>
          </a:p>
        </p:txBody>
      </p:sp>
      <p:sp>
        <p:nvSpPr>
          <p:cNvPr id="38915" name="Содержимое 2"/>
          <p:cNvSpPr>
            <a:spLocks noGrp="1"/>
          </p:cNvSpPr>
          <p:nvPr>
            <p:ph sz="half" idx="4294967295"/>
          </p:nvPr>
        </p:nvSpPr>
        <p:spPr>
          <a:xfrm>
            <a:off x="827088" y="4149725"/>
            <a:ext cx="8316912" cy="2519363"/>
          </a:xfrm>
        </p:spPr>
        <p:txBody>
          <a:bodyPr/>
          <a:lstStyle/>
          <a:p>
            <a:pPr>
              <a:buFont typeface="Wingdings 2" pitchFamily="18" charset="2"/>
              <a:buNone/>
              <a:defRPr/>
            </a:pPr>
            <a:r>
              <a:rPr lang="ru-RU" sz="2000" b="1" dirty="0" smtClean="0">
                <a:latin typeface="Corbel" pitchFamily="34" charset="0"/>
              </a:rPr>
              <a:t>		</a:t>
            </a:r>
          </a:p>
          <a:p>
            <a:pPr>
              <a:buFont typeface="Wingdings 2" pitchFamily="18" charset="2"/>
              <a:buNone/>
              <a:defRPr/>
            </a:pPr>
            <a:r>
              <a:rPr lang="ru-RU" sz="2000" b="1" dirty="0" smtClean="0">
                <a:latin typeface="Corbel" pitchFamily="34" charset="0"/>
              </a:rPr>
              <a:t>		</a:t>
            </a:r>
            <a:r>
              <a:rPr lang="ru-RU" sz="1600" dirty="0" smtClean="0">
                <a:latin typeface="+mj-lt"/>
              </a:rPr>
              <a:t>В Альмяково не осталось ветеранов войны, поэтому мы чествуем ветеранов труда, родившихся в 1936-1949 годы.</a:t>
            </a:r>
          </a:p>
          <a:p>
            <a:pPr>
              <a:buFont typeface="Wingdings 2" pitchFamily="18" charset="2"/>
              <a:buNone/>
              <a:defRPr/>
            </a:pPr>
            <a:r>
              <a:rPr lang="ru-RU" sz="1600" b="1" dirty="0" smtClean="0">
                <a:latin typeface="+mj-lt"/>
              </a:rPr>
              <a:t>		</a:t>
            </a:r>
            <a:r>
              <a:rPr lang="ru-RU" sz="1600" b="1" dirty="0" smtClean="0">
                <a:solidFill>
                  <a:srgbClr val="000099"/>
                </a:solidFill>
                <a:latin typeface="+mj-lt"/>
              </a:rPr>
              <a:t>Корреспонденты Альмяковской сельской газеты «Крепкий орешек» </a:t>
            </a:r>
            <a:r>
              <a:rPr lang="ru-RU" sz="1600" dirty="0" smtClean="0">
                <a:latin typeface="+mj-lt"/>
              </a:rPr>
              <a:t>Романенко Инесса и Бахтина Инна и руководители </a:t>
            </a:r>
            <a:r>
              <a:rPr lang="ru-RU" sz="1600" dirty="0" err="1" smtClean="0">
                <a:latin typeface="+mj-lt"/>
              </a:rPr>
              <a:t>Хлебенкова</a:t>
            </a:r>
            <a:r>
              <a:rPr lang="ru-RU" sz="1600" dirty="0" smtClean="0">
                <a:latin typeface="+mj-lt"/>
              </a:rPr>
              <a:t> М.П., </a:t>
            </a:r>
            <a:r>
              <a:rPr lang="ru-RU" sz="1600" dirty="0" err="1" smtClean="0">
                <a:latin typeface="+mj-lt"/>
              </a:rPr>
              <a:t>Ключерова</a:t>
            </a:r>
            <a:r>
              <a:rPr lang="ru-RU" sz="1600" dirty="0" smtClean="0">
                <a:latin typeface="+mj-lt"/>
              </a:rPr>
              <a:t> Г.Н., Романенко М.А. поздравили группу односельчан - ветеранов труда, собравшихся за праздничным столом в сельской администрации.  Гости получили на память коллективное фото.</a:t>
            </a:r>
          </a:p>
          <a:p>
            <a:pPr>
              <a:buFont typeface="Wingdings 2" pitchFamily="18" charset="2"/>
              <a:buNone/>
              <a:defRPr/>
            </a:pPr>
            <a:endParaRPr lang="ru-RU" sz="2800" dirty="0" smtClean="0">
              <a:latin typeface="Corbel" pitchFamily="34" charset="0"/>
            </a:endParaRPr>
          </a:p>
        </p:txBody>
      </p:sp>
      <p:pic>
        <p:nvPicPr>
          <p:cNvPr id="2050" name="Picture 2" descr="F:\ГАЗЕТА\Ещё газета\Фото и картинк\Фото и картинки\Картинки символы гербы\Крепкий орешек.jpg"/>
          <p:cNvPicPr>
            <a:picLocks noChangeAspect="1" noChangeArrowheads="1"/>
          </p:cNvPicPr>
          <p:nvPr/>
        </p:nvPicPr>
        <p:blipFill>
          <a:blip r:embed="rId3" cstate="print"/>
          <a:srcRect/>
          <a:stretch>
            <a:fillRect/>
          </a:stretch>
        </p:blipFill>
        <p:spPr bwMode="auto">
          <a:xfrm>
            <a:off x="1259632" y="0"/>
            <a:ext cx="1706982" cy="1584176"/>
          </a:xfrm>
          <a:prstGeom prst="ellipse">
            <a:avLst/>
          </a:prstGeom>
          <a:noFill/>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sz="quarter" idx="4294967295"/>
          </p:nvPr>
        </p:nvSpPr>
        <p:spPr>
          <a:xfrm>
            <a:off x="1042988" y="274638"/>
            <a:ext cx="7891462" cy="561975"/>
          </a:xfrm>
        </p:spPr>
        <p:txBody>
          <a:bodyPr/>
          <a:lstStyle/>
          <a:p>
            <a:pPr>
              <a:defRPr/>
            </a:pPr>
            <a:r>
              <a:rPr lang="ru-RU" sz="2000" b="1" dirty="0" smtClean="0">
                <a:solidFill>
                  <a:srgbClr val="C00000"/>
                </a:solidFill>
                <a:effectLst/>
                <a:latin typeface="+mj-lt"/>
              </a:rPr>
              <a:t>9 МАЯ </a:t>
            </a:r>
            <a:r>
              <a:rPr lang="ru-RU" sz="2400" b="1" dirty="0" smtClean="0">
                <a:solidFill>
                  <a:srgbClr val="0033CC"/>
                </a:solidFill>
                <a:effectLst/>
                <a:latin typeface="+mj-lt"/>
              </a:rPr>
              <a:t>Акция «Бессмертный полк»</a:t>
            </a:r>
            <a:endParaRPr lang="ru-RU" sz="2400" b="1" dirty="0">
              <a:solidFill>
                <a:srgbClr val="0033CC"/>
              </a:solidFill>
              <a:effectLst/>
              <a:latin typeface="+mj-lt"/>
            </a:endParaRPr>
          </a:p>
        </p:txBody>
      </p:sp>
      <p:sp>
        <p:nvSpPr>
          <p:cNvPr id="40962" name="Содержимое 2"/>
          <p:cNvSpPr>
            <a:spLocks noGrp="1"/>
          </p:cNvSpPr>
          <p:nvPr>
            <p:ph sz="quarter" idx="4294967295"/>
          </p:nvPr>
        </p:nvSpPr>
        <p:spPr>
          <a:xfrm>
            <a:off x="395288" y="908050"/>
            <a:ext cx="4713287" cy="2863850"/>
          </a:xfrm>
        </p:spPr>
        <p:txBody>
          <a:bodyPr/>
          <a:lstStyle/>
          <a:p>
            <a:pPr>
              <a:buFont typeface="Wingdings 2" pitchFamily="18" charset="2"/>
              <a:buNone/>
              <a:defRPr/>
            </a:pPr>
            <a:r>
              <a:rPr lang="ru-RU" sz="1200" dirty="0" smtClean="0">
                <a:latin typeface="Corbel" pitchFamily="34" charset="0"/>
              </a:rPr>
              <a:t>		</a:t>
            </a:r>
            <a:r>
              <a:rPr lang="ru-RU" sz="1100" dirty="0" smtClean="0">
                <a:latin typeface="+mj-lt"/>
              </a:rPr>
              <a:t>9 мая 2019г. в 11 часов колонна  школьников и взрослых - учителей, родителей односельчан - двинулась по центральной улице. Все несли транспаранты-плакаты с воинами – земляками -  ветеранами Великой Отечественной войны и пели.  После шествия все собрались возле памятника воинам – землякам, где состоялся митинг. Руководитель акции </a:t>
            </a:r>
            <a:r>
              <a:rPr lang="ru-RU" sz="1100" dirty="0" err="1" smtClean="0">
                <a:latin typeface="+mj-lt"/>
              </a:rPr>
              <a:t>М.П.Хлебенкова</a:t>
            </a:r>
            <a:r>
              <a:rPr lang="ru-RU" sz="1100" dirty="0" smtClean="0">
                <a:latin typeface="+mj-lt"/>
              </a:rPr>
              <a:t> объявила  минуту молчания.  Затем почётный караул школьников: </a:t>
            </a:r>
            <a:r>
              <a:rPr lang="ru-RU" sz="1100" dirty="0" err="1" smtClean="0">
                <a:latin typeface="+mj-lt"/>
              </a:rPr>
              <a:t>Армянинов</a:t>
            </a:r>
            <a:r>
              <a:rPr lang="ru-RU" sz="1100" dirty="0" smtClean="0">
                <a:latin typeface="+mj-lt"/>
              </a:rPr>
              <a:t> Александр, Медведев Александр, </a:t>
            </a:r>
            <a:r>
              <a:rPr lang="ru-RU" sz="1100" dirty="0" err="1" smtClean="0">
                <a:latin typeface="+mj-lt"/>
              </a:rPr>
              <a:t>Лайс</a:t>
            </a:r>
            <a:r>
              <a:rPr lang="ru-RU" sz="1100" dirty="0" smtClean="0">
                <a:latin typeface="+mj-lt"/>
              </a:rPr>
              <a:t> Андрей и Комаров Егор - возложили венки  к памятнику. Ведущий специалист Администрации поселения В.А.Панов поздравил всех односельчан с 74-летием Победы.  В завершение участники акции попробовали фронтовую кашу, приготовленную школьными поварами.  В этот же день акция продолжилась и в </a:t>
            </a:r>
            <a:r>
              <a:rPr lang="ru-RU" sz="1100" dirty="0" err="1" smtClean="0">
                <a:latin typeface="+mj-lt"/>
              </a:rPr>
              <a:t>с.Апсагачево</a:t>
            </a:r>
            <a:r>
              <a:rPr lang="ru-RU" sz="1100" dirty="0" smtClean="0">
                <a:latin typeface="+mj-lt"/>
              </a:rPr>
              <a:t>. Кроме шествия по улице села, школьники поздравили с праздником </a:t>
            </a:r>
            <a:r>
              <a:rPr lang="ru-RU" sz="1100" dirty="0" err="1" smtClean="0">
                <a:latin typeface="+mj-lt"/>
              </a:rPr>
              <a:t>С.Т.Менжунова</a:t>
            </a:r>
            <a:r>
              <a:rPr lang="ru-RU" sz="1100" dirty="0" smtClean="0">
                <a:latin typeface="+mj-lt"/>
              </a:rPr>
              <a:t> – одного из трёх оставшихся в живых ветерана </a:t>
            </a:r>
            <a:r>
              <a:rPr lang="ru-RU" sz="1100" dirty="0" err="1" smtClean="0">
                <a:latin typeface="+mj-lt"/>
              </a:rPr>
              <a:t>ВОв</a:t>
            </a:r>
            <a:r>
              <a:rPr lang="ru-RU" sz="1100" dirty="0" smtClean="0">
                <a:latin typeface="+mj-lt"/>
              </a:rPr>
              <a:t> в Первомайском районе. </a:t>
            </a:r>
          </a:p>
          <a:p>
            <a:pPr>
              <a:buFont typeface="Wingdings 2" pitchFamily="18" charset="2"/>
              <a:buNone/>
              <a:defRPr/>
            </a:pPr>
            <a:endParaRPr lang="ru-RU" sz="1200" dirty="0" smtClean="0">
              <a:latin typeface="Corbel" pitchFamily="34" charset="0"/>
            </a:endParaRPr>
          </a:p>
        </p:txBody>
      </p:sp>
      <p:pic>
        <p:nvPicPr>
          <p:cNvPr id="37891" name="Picture 2" descr="C:\Users\Русский\Desktop\Мои документы\Отчёты Хлебенковой\09.05.19 День Победы\09.05.19 Шествие Бессмерт полка\В почётном карауле ребята 7-9кл..JPG"/>
          <p:cNvPicPr>
            <a:picLocks noGrp="1" noChangeAspect="1" noChangeArrowheads="1"/>
          </p:cNvPicPr>
          <p:nvPr>
            <p:ph sz="quarter" idx="4294967295"/>
          </p:nvPr>
        </p:nvPicPr>
        <p:blipFill>
          <a:blip r:embed="rId2"/>
          <a:srcRect/>
          <a:stretch>
            <a:fillRect/>
          </a:stretch>
        </p:blipFill>
        <p:spPr>
          <a:xfrm>
            <a:off x="5148263" y="836613"/>
            <a:ext cx="3744912" cy="2808287"/>
          </a:xfrm>
        </p:spPr>
      </p:pic>
      <p:pic>
        <p:nvPicPr>
          <p:cNvPr id="37892" name="Picture 3" descr="C:\Users\Русский\Desktop\Мои документы\Отчёты Хлебенковой\09.05.19 День Победы\09.05.19 Шествие Бессмерт полка\С.Т. Менжунов - участник Бессмертного полка.JPG"/>
          <p:cNvPicPr>
            <a:picLocks noGrp="1" noChangeAspect="1" noChangeArrowheads="1"/>
          </p:cNvPicPr>
          <p:nvPr>
            <p:ph sz="quarter" idx="4294967295"/>
          </p:nvPr>
        </p:nvPicPr>
        <p:blipFill>
          <a:blip r:embed="rId3"/>
          <a:srcRect/>
          <a:stretch>
            <a:fillRect/>
          </a:stretch>
        </p:blipFill>
        <p:spPr>
          <a:xfrm>
            <a:off x="1258888" y="3843338"/>
            <a:ext cx="3673475" cy="2754312"/>
          </a:xfrm>
        </p:spPr>
      </p:pic>
      <p:pic>
        <p:nvPicPr>
          <p:cNvPr id="37893" name="Picture 2"/>
          <p:cNvPicPr>
            <a:picLocks noGrp="1" noChangeAspect="1" noChangeArrowheads="1"/>
          </p:cNvPicPr>
          <p:nvPr>
            <p:ph sz="quarter" idx="4294967295"/>
          </p:nvPr>
        </p:nvPicPr>
        <p:blipFill>
          <a:blip r:embed="rId4"/>
          <a:srcRect/>
          <a:stretch>
            <a:fillRect/>
          </a:stretch>
        </p:blipFill>
        <p:spPr>
          <a:xfrm>
            <a:off x="5148263" y="3789363"/>
            <a:ext cx="3744912" cy="2808287"/>
          </a:xfrm>
        </p:spPr>
      </p:pic>
      <p:pic>
        <p:nvPicPr>
          <p:cNvPr id="37894" name="Picture 2" descr="C:\Users\Русский\Pictures\Звёздный час\Зажги свою звезду - копия.jpg"/>
          <p:cNvPicPr>
            <a:picLocks noChangeAspect="1" noChangeArrowheads="1"/>
          </p:cNvPicPr>
          <p:nvPr/>
        </p:nvPicPr>
        <p:blipFill>
          <a:blip r:embed="rId5"/>
          <a:srcRect/>
          <a:stretch>
            <a:fillRect/>
          </a:stretch>
        </p:blipFill>
        <p:spPr bwMode="auto">
          <a:xfrm>
            <a:off x="7747000" y="0"/>
            <a:ext cx="1397000" cy="12239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TextBox 1"/>
          <p:cNvSpPr txBox="1">
            <a:spLocks noChangeArrowheads="1"/>
          </p:cNvSpPr>
          <p:nvPr/>
        </p:nvSpPr>
        <p:spPr bwMode="auto">
          <a:xfrm>
            <a:off x="971550" y="333375"/>
            <a:ext cx="8172450" cy="1322388"/>
          </a:xfrm>
          <a:prstGeom prst="rect">
            <a:avLst/>
          </a:prstGeom>
          <a:noFill/>
          <a:ln w="9525">
            <a:noFill/>
            <a:miter lim="800000"/>
            <a:headEnd/>
            <a:tailEnd/>
          </a:ln>
        </p:spPr>
        <p:txBody>
          <a:bodyPr>
            <a:spAutoFit/>
          </a:bodyPr>
          <a:lstStyle/>
          <a:p>
            <a:r>
              <a:rPr lang="ru-RU" sz="2000" b="1">
                <a:solidFill>
                  <a:srgbClr val="C00000"/>
                </a:solidFill>
              </a:rPr>
              <a:t>17 МАЯ </a:t>
            </a:r>
          </a:p>
          <a:p>
            <a:r>
              <a:rPr lang="ru-RU" sz="2000" b="1">
                <a:solidFill>
                  <a:srgbClr val="C00000"/>
                </a:solidFill>
              </a:rPr>
              <a:t> </a:t>
            </a:r>
            <a:r>
              <a:rPr lang="ru-RU" sz="2000" b="1">
                <a:solidFill>
                  <a:srgbClr val="0033CC"/>
                </a:solidFill>
              </a:rPr>
              <a:t>lll РЕГИОНАЛЬНЫЙ  МЕТОДИЧЕСКИЙ ФОРУМ «СОВРЕМЕННЫМ ДЕТЯМ – СОВРЕМЕННОЕ ОБРАЗОВАНИЕ»</a:t>
            </a:r>
            <a:endParaRPr lang="ru-RU" sz="2000">
              <a:solidFill>
                <a:srgbClr val="0033CC"/>
              </a:solidFill>
            </a:endParaRPr>
          </a:p>
          <a:p>
            <a:endParaRPr lang="ru-RU" sz="2000" b="1">
              <a:solidFill>
                <a:srgbClr val="C00000"/>
              </a:solidFill>
            </a:endParaRPr>
          </a:p>
        </p:txBody>
      </p:sp>
      <p:sp>
        <p:nvSpPr>
          <p:cNvPr id="38914" name="TextBox 2"/>
          <p:cNvSpPr txBox="1">
            <a:spLocks noChangeArrowheads="1"/>
          </p:cNvSpPr>
          <p:nvPr/>
        </p:nvSpPr>
        <p:spPr bwMode="auto">
          <a:xfrm>
            <a:off x="2916238" y="1773238"/>
            <a:ext cx="5903912" cy="2308225"/>
          </a:xfrm>
          <a:prstGeom prst="rect">
            <a:avLst/>
          </a:prstGeom>
          <a:noFill/>
          <a:ln w="9525">
            <a:noFill/>
            <a:miter lim="800000"/>
            <a:headEnd/>
            <a:tailEnd/>
          </a:ln>
        </p:spPr>
        <p:txBody>
          <a:bodyPr>
            <a:spAutoFit/>
          </a:bodyPr>
          <a:lstStyle/>
          <a:p>
            <a:r>
              <a:rPr lang="ru-RU" sz="1600"/>
              <a:t>Учителя нашей школы приняли участие в</a:t>
            </a:r>
          </a:p>
          <a:p>
            <a:r>
              <a:rPr lang="ru-RU" sz="1600"/>
              <a:t> </a:t>
            </a:r>
            <a:r>
              <a:rPr lang="ru-RU" sz="1600" b="1">
                <a:solidFill>
                  <a:srgbClr val="000099"/>
                </a:solidFill>
              </a:rPr>
              <a:t>lll региональном методическом форуме. </a:t>
            </a:r>
            <a:r>
              <a:rPr lang="ru-RU" sz="1600"/>
              <a:t>Каждый педагог выбрал себе  проектную сессию и встретился с педагогами других школ для обсуждения проблем по данной теме. На форуме было 6 направлений: Современная школа; Учитель будущего; Цифровая образовательная сеть; Успех каждого ребёнка; Поддержка семей, имеющих детей; Социальная активность. Каждый из нас получил много полезной и нужной информации для своей работы.</a:t>
            </a:r>
          </a:p>
        </p:txBody>
      </p:sp>
      <p:pic>
        <p:nvPicPr>
          <p:cNvPr id="38915" name="Picture 2"/>
          <p:cNvPicPr>
            <a:picLocks noChangeAspect="1" noChangeArrowheads="1"/>
          </p:cNvPicPr>
          <p:nvPr/>
        </p:nvPicPr>
        <p:blipFill>
          <a:blip r:embed="rId2"/>
          <a:srcRect/>
          <a:stretch>
            <a:fillRect/>
          </a:stretch>
        </p:blipFill>
        <p:spPr bwMode="auto">
          <a:xfrm>
            <a:off x="0" y="1773238"/>
            <a:ext cx="2482850" cy="2286000"/>
          </a:xfrm>
          <a:prstGeom prst="rect">
            <a:avLst/>
          </a:prstGeom>
          <a:noFill/>
          <a:ln w="9525">
            <a:noFill/>
            <a:miter lim="800000"/>
            <a:headEnd/>
            <a:tailEnd/>
          </a:ln>
        </p:spPr>
      </p:pic>
      <p:pic>
        <p:nvPicPr>
          <p:cNvPr id="38916" name="Picture 3"/>
          <p:cNvPicPr>
            <a:picLocks noChangeAspect="1" noChangeArrowheads="1"/>
          </p:cNvPicPr>
          <p:nvPr/>
        </p:nvPicPr>
        <p:blipFill>
          <a:blip r:embed="rId3"/>
          <a:srcRect/>
          <a:stretch>
            <a:fillRect/>
          </a:stretch>
        </p:blipFill>
        <p:spPr bwMode="auto">
          <a:xfrm>
            <a:off x="0" y="4652963"/>
            <a:ext cx="2940050" cy="2205037"/>
          </a:xfrm>
          <a:prstGeom prst="rect">
            <a:avLst/>
          </a:prstGeom>
          <a:noFill/>
          <a:ln w="9525">
            <a:noFill/>
            <a:miter lim="800000"/>
            <a:headEnd/>
            <a:tailEnd/>
          </a:ln>
        </p:spPr>
      </p:pic>
      <p:pic>
        <p:nvPicPr>
          <p:cNvPr id="38917" name="Picture 4"/>
          <p:cNvPicPr>
            <a:picLocks noChangeAspect="1" noChangeArrowheads="1"/>
          </p:cNvPicPr>
          <p:nvPr/>
        </p:nvPicPr>
        <p:blipFill>
          <a:blip r:embed="rId4"/>
          <a:srcRect/>
          <a:stretch>
            <a:fillRect/>
          </a:stretch>
        </p:blipFill>
        <p:spPr bwMode="auto">
          <a:xfrm>
            <a:off x="6191250" y="4643438"/>
            <a:ext cx="2952750" cy="2214562"/>
          </a:xfrm>
          <a:prstGeom prst="rect">
            <a:avLst/>
          </a:prstGeom>
          <a:noFill/>
          <a:ln w="9525">
            <a:noFill/>
            <a:miter lim="800000"/>
            <a:headEnd/>
            <a:tailEnd/>
          </a:ln>
        </p:spPr>
      </p:pic>
      <p:pic>
        <p:nvPicPr>
          <p:cNvPr id="38918" name="Picture 5"/>
          <p:cNvPicPr>
            <a:picLocks noChangeAspect="1" noChangeArrowheads="1"/>
          </p:cNvPicPr>
          <p:nvPr/>
        </p:nvPicPr>
        <p:blipFill>
          <a:blip r:embed="rId5"/>
          <a:srcRect/>
          <a:stretch>
            <a:fillRect/>
          </a:stretch>
        </p:blipFill>
        <p:spPr bwMode="auto">
          <a:xfrm>
            <a:off x="3132138" y="4652963"/>
            <a:ext cx="2940050" cy="22050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idx="4294967295"/>
          </p:nvPr>
        </p:nvSpPr>
        <p:spPr>
          <a:xfrm>
            <a:off x="971550" y="333375"/>
            <a:ext cx="8172450" cy="863600"/>
          </a:xfrm>
        </p:spPr>
        <p:txBody>
          <a:bodyPr anchor="t">
            <a:noAutofit/>
          </a:bodyPr>
          <a:lstStyle/>
          <a:p>
            <a:pPr>
              <a:lnSpc>
                <a:spcPts val="4500"/>
              </a:lnSpc>
              <a:defRPr/>
            </a:pPr>
            <a:r>
              <a:rPr lang="ru-RU" sz="3200" cap="all" dirty="0" smtClean="0"/>
              <a:t/>
            </a:r>
            <a:br>
              <a:rPr lang="ru-RU" sz="3200" cap="all" dirty="0" smtClean="0"/>
            </a:br>
            <a:endParaRPr lang="ru-RU" sz="2400" b="1" cap="all" dirty="0">
              <a:solidFill>
                <a:srgbClr val="0033CC"/>
              </a:solidFill>
            </a:endParaRPr>
          </a:p>
        </p:txBody>
      </p:sp>
      <p:sp>
        <p:nvSpPr>
          <p:cNvPr id="39938" name="TextBox 6"/>
          <p:cNvSpPr txBox="1">
            <a:spLocks noChangeArrowheads="1"/>
          </p:cNvSpPr>
          <p:nvPr/>
        </p:nvSpPr>
        <p:spPr bwMode="auto">
          <a:xfrm>
            <a:off x="971550" y="188913"/>
            <a:ext cx="7056438" cy="461962"/>
          </a:xfrm>
          <a:prstGeom prst="rect">
            <a:avLst/>
          </a:prstGeom>
          <a:noFill/>
          <a:ln w="9525">
            <a:noFill/>
            <a:miter lim="800000"/>
            <a:headEnd/>
            <a:tailEnd/>
          </a:ln>
        </p:spPr>
        <p:txBody>
          <a:bodyPr>
            <a:spAutoFit/>
          </a:bodyPr>
          <a:lstStyle/>
          <a:p>
            <a:r>
              <a:rPr lang="ru-RU" sz="2400" b="1">
                <a:solidFill>
                  <a:srgbClr val="C00000"/>
                </a:solidFill>
              </a:rPr>
              <a:t>25 МАЯ - </a:t>
            </a:r>
            <a:r>
              <a:rPr lang="ru-RU" sz="2400" b="1">
                <a:solidFill>
                  <a:srgbClr val="0033CC"/>
                </a:solidFill>
              </a:rPr>
              <a:t>ПОСЛЕДНИЙ ЗВОНОК</a:t>
            </a:r>
          </a:p>
        </p:txBody>
      </p:sp>
      <p:pic>
        <p:nvPicPr>
          <p:cNvPr id="39939" name="Picture 2"/>
          <p:cNvPicPr>
            <a:picLocks noChangeAspect="1" noChangeArrowheads="1"/>
          </p:cNvPicPr>
          <p:nvPr/>
        </p:nvPicPr>
        <p:blipFill>
          <a:blip r:embed="rId2"/>
          <a:srcRect/>
          <a:stretch>
            <a:fillRect/>
          </a:stretch>
        </p:blipFill>
        <p:spPr bwMode="auto">
          <a:xfrm>
            <a:off x="0" y="2205038"/>
            <a:ext cx="2051050" cy="1538287"/>
          </a:xfrm>
          <a:prstGeom prst="rect">
            <a:avLst/>
          </a:prstGeom>
          <a:noFill/>
          <a:ln w="9525">
            <a:noFill/>
            <a:miter lim="800000"/>
            <a:headEnd/>
            <a:tailEnd/>
          </a:ln>
        </p:spPr>
      </p:pic>
      <p:pic>
        <p:nvPicPr>
          <p:cNvPr id="39940" name="Picture 3"/>
          <p:cNvPicPr>
            <a:picLocks noChangeAspect="1" noChangeArrowheads="1"/>
          </p:cNvPicPr>
          <p:nvPr/>
        </p:nvPicPr>
        <p:blipFill>
          <a:blip r:embed="rId3"/>
          <a:srcRect/>
          <a:stretch>
            <a:fillRect/>
          </a:stretch>
        </p:blipFill>
        <p:spPr bwMode="auto">
          <a:xfrm>
            <a:off x="0" y="3789363"/>
            <a:ext cx="2051050" cy="1538287"/>
          </a:xfrm>
          <a:prstGeom prst="rect">
            <a:avLst/>
          </a:prstGeom>
          <a:noFill/>
          <a:ln w="9525">
            <a:noFill/>
            <a:miter lim="800000"/>
            <a:headEnd/>
            <a:tailEnd/>
          </a:ln>
        </p:spPr>
      </p:pic>
      <p:pic>
        <p:nvPicPr>
          <p:cNvPr id="39941" name="Picture 4"/>
          <p:cNvPicPr>
            <a:picLocks noChangeAspect="1" noChangeArrowheads="1"/>
          </p:cNvPicPr>
          <p:nvPr/>
        </p:nvPicPr>
        <p:blipFill>
          <a:blip r:embed="rId4"/>
          <a:srcRect/>
          <a:stretch>
            <a:fillRect/>
          </a:stretch>
        </p:blipFill>
        <p:spPr bwMode="auto">
          <a:xfrm>
            <a:off x="0" y="5319713"/>
            <a:ext cx="2051050" cy="1538287"/>
          </a:xfrm>
          <a:prstGeom prst="rect">
            <a:avLst/>
          </a:prstGeom>
          <a:noFill/>
          <a:ln w="9525">
            <a:noFill/>
            <a:miter lim="800000"/>
            <a:headEnd/>
            <a:tailEnd/>
          </a:ln>
        </p:spPr>
      </p:pic>
      <p:pic>
        <p:nvPicPr>
          <p:cNvPr id="39942" name="Picture 5"/>
          <p:cNvPicPr>
            <a:picLocks noChangeAspect="1" noChangeArrowheads="1"/>
          </p:cNvPicPr>
          <p:nvPr/>
        </p:nvPicPr>
        <p:blipFill>
          <a:blip r:embed="rId5"/>
          <a:srcRect/>
          <a:stretch>
            <a:fillRect/>
          </a:stretch>
        </p:blipFill>
        <p:spPr bwMode="auto">
          <a:xfrm>
            <a:off x="0" y="620713"/>
            <a:ext cx="2074863" cy="1555750"/>
          </a:xfrm>
          <a:prstGeom prst="rect">
            <a:avLst/>
          </a:prstGeom>
          <a:noFill/>
          <a:ln w="9525">
            <a:noFill/>
            <a:miter lim="800000"/>
            <a:headEnd/>
            <a:tailEnd/>
          </a:ln>
        </p:spPr>
      </p:pic>
      <p:pic>
        <p:nvPicPr>
          <p:cNvPr id="39943" name="Picture 6"/>
          <p:cNvPicPr>
            <a:picLocks noChangeAspect="1" noChangeArrowheads="1"/>
          </p:cNvPicPr>
          <p:nvPr/>
        </p:nvPicPr>
        <p:blipFill>
          <a:blip r:embed="rId6"/>
          <a:srcRect/>
          <a:stretch>
            <a:fillRect/>
          </a:stretch>
        </p:blipFill>
        <p:spPr bwMode="auto">
          <a:xfrm>
            <a:off x="2484438" y="5373688"/>
            <a:ext cx="1978025" cy="1484312"/>
          </a:xfrm>
          <a:prstGeom prst="rect">
            <a:avLst/>
          </a:prstGeom>
          <a:noFill/>
          <a:ln w="9525">
            <a:noFill/>
            <a:miter lim="800000"/>
            <a:headEnd/>
            <a:tailEnd/>
          </a:ln>
        </p:spPr>
      </p:pic>
      <p:pic>
        <p:nvPicPr>
          <p:cNvPr id="39944" name="Picture 7"/>
          <p:cNvPicPr>
            <a:picLocks noChangeAspect="1" noChangeArrowheads="1"/>
          </p:cNvPicPr>
          <p:nvPr/>
        </p:nvPicPr>
        <p:blipFill>
          <a:blip r:embed="rId7"/>
          <a:srcRect/>
          <a:stretch>
            <a:fillRect/>
          </a:stretch>
        </p:blipFill>
        <p:spPr bwMode="auto">
          <a:xfrm>
            <a:off x="4787900" y="5345113"/>
            <a:ext cx="2016125" cy="1512887"/>
          </a:xfrm>
          <a:prstGeom prst="rect">
            <a:avLst/>
          </a:prstGeom>
          <a:noFill/>
          <a:ln w="9525">
            <a:noFill/>
            <a:miter lim="800000"/>
            <a:headEnd/>
            <a:tailEnd/>
          </a:ln>
        </p:spPr>
      </p:pic>
      <p:sp>
        <p:nvSpPr>
          <p:cNvPr id="39945" name="TextBox 13"/>
          <p:cNvSpPr txBox="1">
            <a:spLocks noChangeArrowheads="1"/>
          </p:cNvSpPr>
          <p:nvPr/>
        </p:nvSpPr>
        <p:spPr bwMode="auto">
          <a:xfrm>
            <a:off x="2339975" y="836613"/>
            <a:ext cx="6264275" cy="4492625"/>
          </a:xfrm>
          <a:prstGeom prst="rect">
            <a:avLst/>
          </a:prstGeom>
          <a:noFill/>
          <a:ln w="9525">
            <a:noFill/>
            <a:miter lim="800000"/>
            <a:headEnd/>
            <a:tailEnd/>
          </a:ln>
        </p:spPr>
        <p:txBody>
          <a:bodyPr>
            <a:spAutoFit/>
          </a:bodyPr>
          <a:lstStyle/>
          <a:p>
            <a:r>
              <a:rPr lang="ru-RU" sz="1600"/>
              <a:t>Последний звонок в этом учебном году прозвучал для девятиклассников Комарова Егора и Сухановой Нади.</a:t>
            </a:r>
            <a:r>
              <a:rPr lang="ru-RU" sz="1600" i="1"/>
              <a:t> </a:t>
            </a:r>
          </a:p>
          <a:p>
            <a:r>
              <a:rPr lang="ru-RU" sz="1600" i="1"/>
              <a:t>У каждого из нас</a:t>
            </a:r>
            <a:br>
              <a:rPr lang="ru-RU" sz="1600" i="1"/>
            </a:br>
            <a:r>
              <a:rPr lang="ru-RU" sz="1600" i="1"/>
              <a:t>Живут воспоминанья,</a:t>
            </a:r>
            <a:br>
              <a:rPr lang="ru-RU" sz="1600" i="1"/>
            </a:br>
            <a:r>
              <a:rPr lang="ru-RU" sz="1600" i="1"/>
              <a:t>Как в школу девять лет</a:t>
            </a:r>
            <a:br>
              <a:rPr lang="ru-RU" sz="1600" i="1"/>
            </a:br>
            <a:r>
              <a:rPr lang="ru-RU" sz="1600" i="1"/>
              <a:t>Ходили каждый день.</a:t>
            </a:r>
            <a:br>
              <a:rPr lang="ru-RU" sz="1600" i="1"/>
            </a:br>
            <a:r>
              <a:rPr lang="ru-RU" sz="1600" i="1"/>
              <a:t>Но вот настал тот миг,</a:t>
            </a:r>
            <a:br>
              <a:rPr lang="ru-RU" sz="1600" i="1"/>
            </a:br>
            <a:r>
              <a:rPr lang="ru-RU" sz="1600" i="1"/>
              <a:t>Пришла пора прощанья,</a:t>
            </a:r>
            <a:br>
              <a:rPr lang="ru-RU" sz="1600" i="1"/>
            </a:br>
            <a:r>
              <a:rPr lang="ru-RU" sz="1600" i="1"/>
              <a:t>Ещё один звонок – </a:t>
            </a:r>
            <a:br>
              <a:rPr lang="ru-RU" sz="1600" i="1"/>
            </a:br>
            <a:r>
              <a:rPr lang="ru-RU" sz="1600" i="1"/>
              <a:t>И расстаёмся мы.</a:t>
            </a:r>
          </a:p>
          <a:p>
            <a:endParaRPr lang="ru-RU" sz="1600" i="1"/>
          </a:p>
          <a:p>
            <a:r>
              <a:rPr lang="ru-RU" sz="1600"/>
              <a:t>Поздравления в честь выпускников звучали от первой учительницы и воспитателя дошкольной группы, классного руководителя и заместителя директора школы. А ещё поздравляли – специалист администрации Первомайского района, первоклассники и дошколята, родители и танцевальная группа «Отпадные девчонки». Учителям – слова благодарности и цветы.</a:t>
            </a:r>
          </a:p>
        </p:txBody>
      </p:sp>
      <p:pic>
        <p:nvPicPr>
          <p:cNvPr id="39946" name="Picture 9"/>
          <p:cNvPicPr>
            <a:picLocks noChangeAspect="1" noChangeArrowheads="1"/>
          </p:cNvPicPr>
          <p:nvPr/>
        </p:nvPicPr>
        <p:blipFill>
          <a:blip r:embed="rId8"/>
          <a:srcRect/>
          <a:stretch>
            <a:fillRect/>
          </a:stretch>
        </p:blipFill>
        <p:spPr bwMode="auto">
          <a:xfrm>
            <a:off x="7067550" y="5300663"/>
            <a:ext cx="2076450" cy="15573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TextBox 1"/>
          <p:cNvSpPr txBox="1">
            <a:spLocks noChangeArrowheads="1"/>
          </p:cNvSpPr>
          <p:nvPr/>
        </p:nvSpPr>
        <p:spPr bwMode="auto">
          <a:xfrm>
            <a:off x="1331913" y="333375"/>
            <a:ext cx="6264275" cy="738188"/>
          </a:xfrm>
          <a:prstGeom prst="rect">
            <a:avLst/>
          </a:prstGeom>
          <a:noFill/>
          <a:ln w="9525">
            <a:noFill/>
            <a:miter lim="800000"/>
            <a:headEnd/>
            <a:tailEnd/>
          </a:ln>
        </p:spPr>
        <p:txBody>
          <a:bodyPr>
            <a:spAutoFit/>
          </a:bodyPr>
          <a:lstStyle/>
          <a:p>
            <a:r>
              <a:rPr lang="ru-RU" sz="2400" b="1">
                <a:solidFill>
                  <a:srgbClr val="C00000"/>
                </a:solidFill>
              </a:rPr>
              <a:t>25 МАЯ - </a:t>
            </a:r>
            <a:r>
              <a:rPr lang="ru-RU" sz="2400" b="1">
                <a:solidFill>
                  <a:srgbClr val="0033CC"/>
                </a:solidFill>
              </a:rPr>
              <a:t>ПОСЛЕДНИЙ ЗВОНОК</a:t>
            </a:r>
          </a:p>
          <a:p>
            <a:endParaRPr lang="ru-RU"/>
          </a:p>
        </p:txBody>
      </p:sp>
      <p:pic>
        <p:nvPicPr>
          <p:cNvPr id="40962" name="Picture 2"/>
          <p:cNvPicPr>
            <a:picLocks noChangeAspect="1" noChangeArrowheads="1"/>
          </p:cNvPicPr>
          <p:nvPr/>
        </p:nvPicPr>
        <p:blipFill>
          <a:blip r:embed="rId2"/>
          <a:srcRect/>
          <a:stretch>
            <a:fillRect/>
          </a:stretch>
        </p:blipFill>
        <p:spPr bwMode="auto">
          <a:xfrm>
            <a:off x="0" y="908050"/>
            <a:ext cx="2387600" cy="1790700"/>
          </a:xfrm>
          <a:prstGeom prst="rect">
            <a:avLst/>
          </a:prstGeom>
          <a:noFill/>
          <a:ln w="9525">
            <a:noFill/>
            <a:miter lim="800000"/>
            <a:headEnd/>
            <a:tailEnd/>
          </a:ln>
        </p:spPr>
      </p:pic>
      <p:pic>
        <p:nvPicPr>
          <p:cNvPr id="40963" name="Picture 3"/>
          <p:cNvPicPr>
            <a:picLocks noChangeAspect="1" noChangeArrowheads="1"/>
          </p:cNvPicPr>
          <p:nvPr/>
        </p:nvPicPr>
        <p:blipFill>
          <a:blip r:embed="rId3"/>
          <a:srcRect/>
          <a:stretch>
            <a:fillRect/>
          </a:stretch>
        </p:blipFill>
        <p:spPr bwMode="auto">
          <a:xfrm>
            <a:off x="6227763" y="4670425"/>
            <a:ext cx="2916237" cy="2187575"/>
          </a:xfrm>
          <a:prstGeom prst="rect">
            <a:avLst/>
          </a:prstGeom>
          <a:noFill/>
          <a:ln w="9525">
            <a:noFill/>
            <a:miter lim="800000"/>
            <a:headEnd/>
            <a:tailEnd/>
          </a:ln>
        </p:spPr>
      </p:pic>
      <p:pic>
        <p:nvPicPr>
          <p:cNvPr id="40964" name="Picture 5"/>
          <p:cNvPicPr>
            <a:picLocks noChangeAspect="1" noChangeArrowheads="1"/>
          </p:cNvPicPr>
          <p:nvPr/>
        </p:nvPicPr>
        <p:blipFill>
          <a:blip r:embed="rId4"/>
          <a:srcRect/>
          <a:stretch>
            <a:fillRect/>
          </a:stretch>
        </p:blipFill>
        <p:spPr bwMode="auto">
          <a:xfrm>
            <a:off x="6227763" y="0"/>
            <a:ext cx="2916237" cy="2187575"/>
          </a:xfrm>
          <a:prstGeom prst="rect">
            <a:avLst/>
          </a:prstGeom>
          <a:noFill/>
          <a:ln w="9525">
            <a:noFill/>
            <a:miter lim="800000"/>
            <a:headEnd/>
            <a:tailEnd/>
          </a:ln>
        </p:spPr>
      </p:pic>
      <p:pic>
        <p:nvPicPr>
          <p:cNvPr id="40965" name="Picture 7"/>
          <p:cNvPicPr>
            <a:picLocks noChangeAspect="1" noChangeArrowheads="1"/>
          </p:cNvPicPr>
          <p:nvPr/>
        </p:nvPicPr>
        <p:blipFill>
          <a:blip r:embed="rId5"/>
          <a:srcRect/>
          <a:stretch>
            <a:fillRect/>
          </a:stretch>
        </p:blipFill>
        <p:spPr bwMode="auto">
          <a:xfrm>
            <a:off x="2700338" y="1196975"/>
            <a:ext cx="3200400" cy="4267200"/>
          </a:xfrm>
          <a:prstGeom prst="rect">
            <a:avLst/>
          </a:prstGeom>
          <a:noFill/>
          <a:ln w="9525">
            <a:noFill/>
            <a:miter lim="800000"/>
            <a:headEnd/>
            <a:tailEnd/>
          </a:ln>
        </p:spPr>
      </p:pic>
      <p:pic>
        <p:nvPicPr>
          <p:cNvPr id="40966" name="Picture 8"/>
          <p:cNvPicPr>
            <a:picLocks noChangeAspect="1" noChangeArrowheads="1"/>
          </p:cNvPicPr>
          <p:nvPr/>
        </p:nvPicPr>
        <p:blipFill>
          <a:blip r:embed="rId6"/>
          <a:srcRect/>
          <a:stretch>
            <a:fillRect/>
          </a:stretch>
        </p:blipFill>
        <p:spPr bwMode="auto">
          <a:xfrm>
            <a:off x="6227763" y="2349500"/>
            <a:ext cx="2916237" cy="2185988"/>
          </a:xfrm>
          <a:prstGeom prst="rect">
            <a:avLst/>
          </a:prstGeom>
          <a:noFill/>
          <a:ln w="9525">
            <a:noFill/>
            <a:miter lim="800000"/>
            <a:headEnd/>
            <a:tailEnd/>
          </a:ln>
        </p:spPr>
      </p:pic>
      <p:pic>
        <p:nvPicPr>
          <p:cNvPr id="9" name="Рисунок 8" descr="C:\Users\User\AppData\Local\Microsoft\Windows\Temporary Internet Files\Content.Word\article3130[1].jpg"/>
          <p:cNvPicPr/>
          <p:nvPr/>
        </p:nvPicPr>
        <p:blipFill>
          <a:blip r:embed="rId7" cstate="print"/>
          <a:srcRect/>
          <a:stretch>
            <a:fillRect/>
          </a:stretch>
        </p:blipFill>
        <p:spPr bwMode="auto">
          <a:xfrm>
            <a:off x="1187624" y="2852936"/>
            <a:ext cx="1227966" cy="1468760"/>
          </a:xfrm>
          <a:prstGeom prst="rect">
            <a:avLst/>
          </a:prstGeom>
          <a:ln>
            <a:noFill/>
          </a:ln>
          <a:effectLst>
            <a:softEdge rad="112500"/>
          </a:effectLst>
        </p:spPr>
      </p:pic>
      <p:pic>
        <p:nvPicPr>
          <p:cNvPr id="40968" name="Picture 2"/>
          <p:cNvPicPr>
            <a:picLocks noChangeAspect="1" noChangeArrowheads="1"/>
          </p:cNvPicPr>
          <p:nvPr/>
        </p:nvPicPr>
        <p:blipFill>
          <a:blip r:embed="rId8"/>
          <a:srcRect/>
          <a:stretch>
            <a:fillRect/>
          </a:stretch>
        </p:blipFill>
        <p:spPr bwMode="auto">
          <a:xfrm>
            <a:off x="0" y="4430713"/>
            <a:ext cx="1979613" cy="24272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idx="4294967295"/>
          </p:nvPr>
        </p:nvSpPr>
        <p:spPr>
          <a:xfrm>
            <a:off x="971550" y="5516563"/>
            <a:ext cx="8172450" cy="1341437"/>
          </a:xfrm>
        </p:spPr>
        <p:txBody>
          <a:bodyPr anchor="t">
            <a:normAutofit fontScale="90000"/>
          </a:bodyPr>
          <a:lstStyle/>
          <a:p>
            <a:pPr>
              <a:defRPr/>
            </a:pPr>
            <a:r>
              <a:rPr lang="ru-RU" sz="2700" b="1" cap="all" dirty="0" smtClean="0">
                <a:solidFill>
                  <a:srgbClr val="C00000"/>
                </a:solidFill>
                <a:effectLst/>
              </a:rPr>
              <a:t>28 мая </a:t>
            </a:r>
            <a:r>
              <a:rPr lang="ru-RU" sz="3200" cap="all" dirty="0" smtClean="0">
                <a:solidFill>
                  <a:srgbClr val="C00000"/>
                </a:solidFill>
              </a:rPr>
              <a:t>– </a:t>
            </a:r>
            <a:br>
              <a:rPr lang="ru-RU" sz="3200" cap="all" dirty="0" smtClean="0">
                <a:solidFill>
                  <a:srgbClr val="C00000"/>
                </a:solidFill>
              </a:rPr>
            </a:br>
            <a:r>
              <a:rPr lang="ru-RU" sz="2700" b="1" cap="all" dirty="0" smtClean="0">
                <a:solidFill>
                  <a:srgbClr val="0033CC"/>
                </a:solidFill>
                <a:effectLst/>
              </a:rPr>
              <a:t>Проект 5-6 классов «Занимательное языкознание»</a:t>
            </a:r>
            <a:endParaRPr lang="ru-RU" sz="2700" b="1" cap="all" dirty="0">
              <a:solidFill>
                <a:srgbClr val="0033CC"/>
              </a:solidFill>
              <a:effectLst/>
            </a:endParaRPr>
          </a:p>
        </p:txBody>
      </p:sp>
      <p:sp>
        <p:nvSpPr>
          <p:cNvPr id="3" name="Текст 2"/>
          <p:cNvSpPr>
            <a:spLocks noGrp="1"/>
          </p:cNvSpPr>
          <p:nvPr>
            <p:ph type="body" idx="4294967295"/>
          </p:nvPr>
        </p:nvSpPr>
        <p:spPr>
          <a:xfrm>
            <a:off x="971550" y="4437063"/>
            <a:ext cx="7921625" cy="1368425"/>
          </a:xfrm>
        </p:spPr>
        <p:txBody>
          <a:bodyPr anchor="b"/>
          <a:lstStyle/>
          <a:p>
            <a:pPr marL="18288" indent="0">
              <a:spcBef>
                <a:spcPts val="0"/>
              </a:spcBef>
              <a:buFont typeface="Wingdings 2" pitchFamily="18" charset="2"/>
              <a:buNone/>
              <a:defRPr/>
            </a:pPr>
            <a:endParaRPr lang="ru-RU" sz="1600" dirty="0" smtClean="0">
              <a:solidFill>
                <a:schemeClr val="tx2">
                  <a:shade val="30000"/>
                  <a:satMod val="150000"/>
                </a:schemeClr>
              </a:solidFill>
            </a:endParaRPr>
          </a:p>
          <a:p>
            <a:pPr marL="18288" indent="0">
              <a:spcBef>
                <a:spcPts val="0"/>
              </a:spcBef>
              <a:buFont typeface="Wingdings 2" pitchFamily="18" charset="2"/>
              <a:buNone/>
              <a:defRPr/>
            </a:pPr>
            <a:r>
              <a:rPr lang="ru-RU" sz="1600" dirty="0" smtClean="0">
                <a:solidFill>
                  <a:schemeClr val="tx2">
                    <a:shade val="30000"/>
                    <a:satMod val="150000"/>
                  </a:schemeClr>
                </a:solidFill>
              </a:rPr>
              <a:t>	</a:t>
            </a:r>
            <a:r>
              <a:rPr lang="ru-RU" sz="1600" b="1" dirty="0" smtClean="0">
                <a:solidFill>
                  <a:srgbClr val="000099"/>
                </a:solidFill>
              </a:rPr>
              <a:t>Ученики 5-6 классов с Маргаритой Петровной </a:t>
            </a:r>
            <a:r>
              <a:rPr lang="ru-RU" sz="1600" dirty="0" smtClean="0">
                <a:solidFill>
                  <a:schemeClr val="tx2">
                    <a:shade val="30000"/>
                    <a:satMod val="150000"/>
                  </a:schemeClr>
                </a:solidFill>
              </a:rPr>
              <a:t>создали книжку с занимательными заданиями по русскому языку и литературе.</a:t>
            </a:r>
          </a:p>
          <a:p>
            <a:pPr marL="18288" indent="0">
              <a:spcBef>
                <a:spcPts val="0"/>
              </a:spcBef>
              <a:buFont typeface="Wingdings 2" pitchFamily="18" charset="2"/>
              <a:buNone/>
              <a:defRPr/>
            </a:pPr>
            <a:r>
              <a:rPr lang="ru-RU" sz="1600" dirty="0" smtClean="0">
                <a:solidFill>
                  <a:schemeClr val="tx2">
                    <a:shade val="30000"/>
                    <a:satMod val="150000"/>
                  </a:schemeClr>
                </a:solidFill>
              </a:rPr>
              <a:t>  	Ребята подобрали загадки, составили кроссворды, шифровальные круги и квадраты по темам, изученным в течение учебного года на уроках русского языка и литературы. Также нарисовали иллюстрации.</a:t>
            </a:r>
          </a:p>
          <a:p>
            <a:pPr marL="18288" indent="0">
              <a:lnSpc>
                <a:spcPts val="2300"/>
              </a:lnSpc>
              <a:spcBef>
                <a:spcPts val="0"/>
              </a:spcBef>
              <a:buFont typeface="Wingdings 2" pitchFamily="18" charset="2"/>
              <a:buNone/>
              <a:defRPr/>
            </a:pPr>
            <a:endParaRPr lang="ru-RU" sz="2000" dirty="0">
              <a:solidFill>
                <a:schemeClr val="tx2">
                  <a:shade val="30000"/>
                  <a:satMod val="150000"/>
                </a:schemeClr>
              </a:solidFill>
            </a:endParaRPr>
          </a:p>
        </p:txBody>
      </p:sp>
      <p:pic>
        <p:nvPicPr>
          <p:cNvPr id="41987" name="Picture 2" descr="C:\Users\Русский\Desktop\Мои документы\Отчёты Хлебенковой\28.05.19 Проект Занимательное языкознание в 5-6\Творческий процесс создания книги.JPG"/>
          <p:cNvPicPr>
            <a:picLocks noChangeAspect="1" noChangeArrowheads="1"/>
          </p:cNvPicPr>
          <p:nvPr/>
        </p:nvPicPr>
        <p:blipFill>
          <a:blip r:embed="rId2"/>
          <a:srcRect/>
          <a:stretch>
            <a:fillRect/>
          </a:stretch>
        </p:blipFill>
        <p:spPr bwMode="auto">
          <a:xfrm>
            <a:off x="2409825" y="188913"/>
            <a:ext cx="6551613" cy="3960812"/>
          </a:xfrm>
          <a:prstGeom prst="rect">
            <a:avLst/>
          </a:prstGeom>
          <a:noFill/>
          <a:ln w="9525">
            <a:noFill/>
            <a:miter lim="800000"/>
            <a:headEnd/>
            <a:tailEnd/>
          </a:ln>
        </p:spPr>
      </p:pic>
      <p:pic>
        <p:nvPicPr>
          <p:cNvPr id="5" name="Рисунок 4" descr="F:\ГАЗЕТА\Ещё газета\Фото и картинк\Фото и картинки\Картинки 2019\2019-05-27-14-09-44.jpg"/>
          <p:cNvPicPr/>
          <p:nvPr/>
        </p:nvPicPr>
        <p:blipFill>
          <a:blip r:embed="rId3" cstate="print"/>
          <a:srcRect/>
          <a:stretch>
            <a:fillRect/>
          </a:stretch>
        </p:blipFill>
        <p:spPr bwMode="auto">
          <a:xfrm>
            <a:off x="179512" y="404664"/>
            <a:ext cx="2232248" cy="3317317"/>
          </a:xfrm>
          <a:prstGeom prst="ellipse">
            <a:avLst/>
          </a:prstGeom>
          <a:noFill/>
          <a:ln w="9525">
            <a:noFill/>
            <a:miter lim="800000"/>
            <a:headEnd/>
            <a:tailEnd/>
          </a:ln>
          <a:effectLst>
            <a:softEdge rad="127000"/>
          </a:effectLst>
        </p:spPr>
      </p:pic>
      <p:pic>
        <p:nvPicPr>
          <p:cNvPr id="41989" name="Picture 2" descr="C:\Users\Русский\Pictures\Звёздный час\Зажги свою звезду - копия.jpg"/>
          <p:cNvPicPr>
            <a:picLocks noChangeAspect="1" noChangeArrowheads="1"/>
          </p:cNvPicPr>
          <p:nvPr/>
        </p:nvPicPr>
        <p:blipFill>
          <a:blip r:embed="rId4"/>
          <a:srcRect/>
          <a:stretch>
            <a:fillRect/>
          </a:stretch>
        </p:blipFill>
        <p:spPr bwMode="auto">
          <a:xfrm>
            <a:off x="7747000" y="5634038"/>
            <a:ext cx="1397000" cy="12239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idx="4294967295"/>
          </p:nvPr>
        </p:nvSpPr>
        <p:spPr>
          <a:xfrm>
            <a:off x="971550" y="333375"/>
            <a:ext cx="8172450" cy="863600"/>
          </a:xfrm>
        </p:spPr>
        <p:txBody>
          <a:bodyPr anchor="t">
            <a:noAutofit/>
          </a:bodyPr>
          <a:lstStyle/>
          <a:p>
            <a:pPr>
              <a:lnSpc>
                <a:spcPts val="4500"/>
              </a:lnSpc>
              <a:defRPr/>
            </a:pPr>
            <a:r>
              <a:rPr lang="ru-RU" sz="3200" cap="all" dirty="0" smtClean="0"/>
              <a:t/>
            </a:r>
            <a:br>
              <a:rPr lang="ru-RU" sz="3200" cap="all" dirty="0" smtClean="0"/>
            </a:br>
            <a:endParaRPr lang="ru-RU" sz="2400" b="1" cap="all" dirty="0">
              <a:solidFill>
                <a:srgbClr val="0033CC"/>
              </a:solidFill>
            </a:endParaRPr>
          </a:p>
        </p:txBody>
      </p:sp>
      <p:sp>
        <p:nvSpPr>
          <p:cNvPr id="43010" name="TextBox 6"/>
          <p:cNvSpPr txBox="1">
            <a:spLocks noChangeArrowheads="1"/>
          </p:cNvSpPr>
          <p:nvPr/>
        </p:nvSpPr>
        <p:spPr bwMode="auto">
          <a:xfrm>
            <a:off x="971550" y="188913"/>
            <a:ext cx="7056438" cy="461962"/>
          </a:xfrm>
          <a:prstGeom prst="rect">
            <a:avLst/>
          </a:prstGeom>
          <a:noFill/>
          <a:ln w="9525">
            <a:noFill/>
            <a:miter lim="800000"/>
            <a:headEnd/>
            <a:tailEnd/>
          </a:ln>
        </p:spPr>
        <p:txBody>
          <a:bodyPr>
            <a:spAutoFit/>
          </a:bodyPr>
          <a:lstStyle/>
          <a:p>
            <a:r>
              <a:rPr lang="ru-RU" sz="2400" b="1">
                <a:solidFill>
                  <a:srgbClr val="C00000"/>
                </a:solidFill>
              </a:rPr>
              <a:t>27, 28 МАЯ – </a:t>
            </a:r>
            <a:r>
              <a:rPr lang="ru-RU" sz="2400" b="1">
                <a:solidFill>
                  <a:srgbClr val="0033CC"/>
                </a:solidFill>
              </a:rPr>
              <a:t>МАТЕМАТИЧЕСКИЙ АУКЦИОН</a:t>
            </a:r>
          </a:p>
        </p:txBody>
      </p:sp>
      <p:sp>
        <p:nvSpPr>
          <p:cNvPr id="43011" name="TextBox 13"/>
          <p:cNvSpPr txBox="1">
            <a:spLocks noChangeArrowheads="1"/>
          </p:cNvSpPr>
          <p:nvPr/>
        </p:nvSpPr>
        <p:spPr bwMode="auto">
          <a:xfrm>
            <a:off x="1692275" y="692150"/>
            <a:ext cx="7451725" cy="2919413"/>
          </a:xfrm>
          <a:prstGeom prst="rect">
            <a:avLst/>
          </a:prstGeom>
          <a:noFill/>
          <a:ln w="9525">
            <a:noFill/>
            <a:miter lim="800000"/>
            <a:headEnd/>
            <a:tailEnd/>
          </a:ln>
        </p:spPr>
        <p:txBody>
          <a:bodyPr>
            <a:spAutoFit/>
          </a:bodyPr>
          <a:lstStyle/>
          <a:p>
            <a:r>
              <a:rPr lang="ru-RU" sz="1400"/>
              <a:t>Для учащихся 3-4; 5-6; 7; 8 классов было проведено внеклассное мероприятие  «Аукцион математических задач». Учащимся Галина Николаевна предлагала купить задачи за определённую сумму денег. Можно было поторговаться и купить за другую сумму денег.  Итоги таковы:</a:t>
            </a:r>
            <a:r>
              <a:rPr lang="ru-RU" sz="1400" b="1"/>
              <a:t> начальная школа: </a:t>
            </a:r>
            <a:r>
              <a:rPr lang="ru-RU" sz="1400"/>
              <a:t>Захаров А – 515; Бедо С-  455;</a:t>
            </a:r>
            <a:r>
              <a:rPr lang="ru-RU"/>
              <a:t> </a:t>
            </a:r>
            <a:r>
              <a:rPr lang="ru-RU" sz="1400"/>
              <a:t>Русинова  С– 380; Салаватуллин В – 375; Гурьев А – 320; Бедо А – 300; Козлова К – 95.</a:t>
            </a:r>
          </a:p>
          <a:p>
            <a:r>
              <a:rPr lang="ru-RU" sz="1400" b="1"/>
              <a:t>Старшие классы</a:t>
            </a:r>
            <a:r>
              <a:rPr lang="ru-RU" sz="1400"/>
              <a:t>: Мескичеков Р – 840: Захарова Д – 800; Андреев В – 710; Кропачев С – 630; Фильков М – 630; Горячев В – 495; Никитин А – 430; Карцев В – 370; Негодяева К – 350; Огинская Н – 320; Медведев С – 320; Армянинов С – 305; Медведев К – 280; Бахтина Инна – 280;Лайс А – 260;  Баранова О – 180;Черявко В – 150;  Андреева Н – 140; Бахтина Ия – 140; Лачкова К – 40.</a:t>
            </a:r>
          </a:p>
          <a:p>
            <a:endParaRPr lang="ru-RU" sz="1400"/>
          </a:p>
          <a:p>
            <a:endParaRPr lang="ru-RU" sz="1400"/>
          </a:p>
        </p:txBody>
      </p:sp>
      <p:pic>
        <p:nvPicPr>
          <p:cNvPr id="43012" name="Picture 3"/>
          <p:cNvPicPr>
            <a:picLocks noChangeAspect="1" noChangeArrowheads="1"/>
          </p:cNvPicPr>
          <p:nvPr/>
        </p:nvPicPr>
        <p:blipFill>
          <a:blip r:embed="rId2"/>
          <a:srcRect/>
          <a:stretch>
            <a:fillRect/>
          </a:stretch>
        </p:blipFill>
        <p:spPr bwMode="auto">
          <a:xfrm>
            <a:off x="4714875" y="3429000"/>
            <a:ext cx="4429125" cy="3429000"/>
          </a:xfrm>
          <a:prstGeom prst="rect">
            <a:avLst/>
          </a:prstGeom>
          <a:noFill/>
          <a:ln w="9525">
            <a:noFill/>
            <a:miter lim="800000"/>
            <a:headEnd/>
            <a:tailEnd/>
          </a:ln>
        </p:spPr>
      </p:pic>
      <p:pic>
        <p:nvPicPr>
          <p:cNvPr id="43013" name="Picture 4"/>
          <p:cNvPicPr>
            <a:picLocks noChangeAspect="1" noChangeArrowheads="1"/>
          </p:cNvPicPr>
          <p:nvPr/>
        </p:nvPicPr>
        <p:blipFill>
          <a:blip r:embed="rId3"/>
          <a:srcRect/>
          <a:stretch>
            <a:fillRect/>
          </a:stretch>
        </p:blipFill>
        <p:spPr bwMode="auto">
          <a:xfrm>
            <a:off x="0" y="3436938"/>
            <a:ext cx="4643438" cy="3421062"/>
          </a:xfrm>
          <a:prstGeom prst="rect">
            <a:avLst/>
          </a:prstGeom>
          <a:noFill/>
          <a:ln w="9525">
            <a:noFill/>
            <a:miter lim="800000"/>
            <a:headEnd/>
            <a:tailEnd/>
          </a:ln>
        </p:spPr>
      </p:pic>
      <p:pic>
        <p:nvPicPr>
          <p:cNvPr id="15" name="Рисунок 14" descr="https://encrypted-tbn2.gstatic.com/images?q=tbn:ANd9GcSn38Gr6vRetNObZfiuFRzBe9Rl19XZ6XyBfDwFFLsMX2F71NAK6A"/>
          <p:cNvPicPr/>
          <p:nvPr/>
        </p:nvPicPr>
        <p:blipFill>
          <a:blip r:embed="rId4" cstate="print"/>
          <a:srcRect/>
          <a:stretch>
            <a:fillRect/>
          </a:stretch>
        </p:blipFill>
        <p:spPr bwMode="auto">
          <a:xfrm>
            <a:off x="4026" y="5137"/>
            <a:ext cx="1050072" cy="897261"/>
          </a:xfrm>
          <a:prstGeom prst="ellipse">
            <a:avLst/>
          </a:prstGeom>
          <a:ln>
            <a:noFill/>
          </a:ln>
          <a:effectLst>
            <a:softEdge rad="112500"/>
          </a:effectLst>
        </p:spPr>
      </p:pic>
      <p:pic>
        <p:nvPicPr>
          <p:cNvPr id="43015" name="Picture 5"/>
          <p:cNvPicPr>
            <a:picLocks noChangeAspect="1" noChangeArrowheads="1"/>
          </p:cNvPicPr>
          <p:nvPr/>
        </p:nvPicPr>
        <p:blipFill>
          <a:blip r:embed="rId5"/>
          <a:srcRect/>
          <a:stretch>
            <a:fillRect/>
          </a:stretch>
        </p:blipFill>
        <p:spPr bwMode="auto">
          <a:xfrm>
            <a:off x="0" y="1052513"/>
            <a:ext cx="1547813" cy="15287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idx="4294967295"/>
          </p:nvPr>
        </p:nvSpPr>
        <p:spPr>
          <a:xfrm>
            <a:off x="971550" y="333375"/>
            <a:ext cx="8172450" cy="863600"/>
          </a:xfrm>
        </p:spPr>
        <p:txBody>
          <a:bodyPr anchor="t">
            <a:noAutofit/>
          </a:bodyPr>
          <a:lstStyle/>
          <a:p>
            <a:pPr>
              <a:lnSpc>
                <a:spcPts val="4500"/>
              </a:lnSpc>
              <a:defRPr/>
            </a:pPr>
            <a:r>
              <a:rPr lang="ru-RU" sz="3200" cap="all" dirty="0" smtClean="0"/>
              <a:t/>
            </a:r>
            <a:br>
              <a:rPr lang="ru-RU" sz="3200" cap="all" dirty="0" smtClean="0"/>
            </a:br>
            <a:endParaRPr lang="ru-RU" sz="2400" b="1" cap="all" dirty="0">
              <a:solidFill>
                <a:srgbClr val="0033CC"/>
              </a:solidFill>
            </a:endParaRPr>
          </a:p>
        </p:txBody>
      </p:sp>
      <p:sp>
        <p:nvSpPr>
          <p:cNvPr id="44034" name="TextBox 6"/>
          <p:cNvSpPr txBox="1">
            <a:spLocks noChangeArrowheads="1"/>
          </p:cNvSpPr>
          <p:nvPr/>
        </p:nvSpPr>
        <p:spPr bwMode="auto">
          <a:xfrm>
            <a:off x="971550" y="188913"/>
            <a:ext cx="8172450" cy="822325"/>
          </a:xfrm>
          <a:prstGeom prst="rect">
            <a:avLst/>
          </a:prstGeom>
          <a:noFill/>
          <a:ln w="9525">
            <a:noFill/>
            <a:miter lim="800000"/>
            <a:headEnd/>
            <a:tailEnd/>
          </a:ln>
        </p:spPr>
        <p:txBody>
          <a:bodyPr>
            <a:spAutoFit/>
          </a:bodyPr>
          <a:lstStyle/>
          <a:p>
            <a:r>
              <a:rPr lang="ru-RU" sz="2400" b="1">
                <a:solidFill>
                  <a:srgbClr val="C00000"/>
                </a:solidFill>
              </a:rPr>
              <a:t>28 МАЯ – </a:t>
            </a:r>
          </a:p>
          <a:p>
            <a:r>
              <a:rPr lang="ru-RU" sz="2400" b="1">
                <a:solidFill>
                  <a:srgbClr val="0033CC"/>
                </a:solidFill>
              </a:rPr>
              <a:t>ВЫПУСКНОЙ БАЛ ДЛЯ ДОШКОЛЬНИКОВ</a:t>
            </a:r>
          </a:p>
        </p:txBody>
      </p:sp>
      <p:pic>
        <p:nvPicPr>
          <p:cNvPr id="44035" name="Picture 2"/>
          <p:cNvPicPr>
            <a:picLocks noChangeAspect="1" noChangeArrowheads="1"/>
          </p:cNvPicPr>
          <p:nvPr/>
        </p:nvPicPr>
        <p:blipFill>
          <a:blip r:embed="rId2"/>
          <a:srcRect/>
          <a:stretch>
            <a:fillRect/>
          </a:stretch>
        </p:blipFill>
        <p:spPr bwMode="auto">
          <a:xfrm>
            <a:off x="2051050" y="2852738"/>
            <a:ext cx="5518150" cy="3670300"/>
          </a:xfrm>
          <a:prstGeom prst="rect">
            <a:avLst/>
          </a:prstGeom>
          <a:noFill/>
          <a:ln w="9525">
            <a:noFill/>
            <a:miter lim="800000"/>
            <a:headEnd/>
            <a:tailEnd/>
          </a:ln>
        </p:spPr>
      </p:pic>
      <p:pic>
        <p:nvPicPr>
          <p:cNvPr id="44036" name="Picture 2" descr="C:\Users\Русский\Pictures\Звёздный час\Зажги свою звезду - копия.jpg"/>
          <p:cNvPicPr>
            <a:picLocks noChangeAspect="1" noChangeArrowheads="1"/>
          </p:cNvPicPr>
          <p:nvPr/>
        </p:nvPicPr>
        <p:blipFill>
          <a:blip r:embed="rId3"/>
          <a:srcRect/>
          <a:stretch>
            <a:fillRect/>
          </a:stretch>
        </p:blipFill>
        <p:spPr bwMode="auto">
          <a:xfrm>
            <a:off x="7747000" y="5634038"/>
            <a:ext cx="1397000" cy="1223962"/>
          </a:xfrm>
          <a:prstGeom prst="rect">
            <a:avLst/>
          </a:prstGeom>
          <a:noFill/>
          <a:ln w="9525">
            <a:noFill/>
            <a:miter lim="800000"/>
            <a:headEnd/>
            <a:tailEnd/>
          </a:ln>
        </p:spPr>
      </p:pic>
      <p:sp>
        <p:nvSpPr>
          <p:cNvPr id="44037" name="TextBox 5"/>
          <p:cNvSpPr txBox="1">
            <a:spLocks noChangeArrowheads="1"/>
          </p:cNvSpPr>
          <p:nvPr/>
        </p:nvSpPr>
        <p:spPr bwMode="auto">
          <a:xfrm>
            <a:off x="1403350" y="1196975"/>
            <a:ext cx="6840538" cy="369888"/>
          </a:xfrm>
          <a:prstGeom prst="rect">
            <a:avLst/>
          </a:prstGeom>
          <a:noFill/>
          <a:ln w="9525">
            <a:noFill/>
            <a:miter lim="800000"/>
            <a:headEnd/>
            <a:tailEnd/>
          </a:ln>
        </p:spPr>
        <p:txBody>
          <a:bodyPr>
            <a:spAutoFit/>
          </a:bodyPr>
          <a:lstStyle/>
          <a:p>
            <a:endParaRPr lang="ru-RU"/>
          </a:p>
        </p:txBody>
      </p:sp>
      <p:sp>
        <p:nvSpPr>
          <p:cNvPr id="44038" name="Text Box 7"/>
          <p:cNvSpPr txBox="1">
            <a:spLocks noChangeArrowheads="1"/>
          </p:cNvSpPr>
          <p:nvPr/>
        </p:nvSpPr>
        <p:spPr bwMode="auto">
          <a:xfrm>
            <a:off x="1258888" y="1341438"/>
            <a:ext cx="7489825" cy="1603375"/>
          </a:xfrm>
          <a:prstGeom prst="rect">
            <a:avLst/>
          </a:prstGeom>
          <a:noFill/>
          <a:ln w="9525">
            <a:noFill/>
            <a:miter lim="800000"/>
            <a:headEnd/>
            <a:tailEnd/>
          </a:ln>
        </p:spPr>
        <p:txBody>
          <a:bodyPr>
            <a:spAutoFit/>
          </a:bodyPr>
          <a:lstStyle/>
          <a:p>
            <a:pPr>
              <a:spcBef>
                <a:spcPct val="50000"/>
              </a:spcBef>
            </a:pPr>
            <a:r>
              <a:rPr lang="ru-RU"/>
              <a:t>У дошкольников прошёл праздник, посвящённый выпуску детей в школу. На празднике были конкурсы для детей и мамочек: найди вкусняшку, заплети косу, математический конкурс. Впереди у них школьная жизнь.</a:t>
            </a:r>
          </a:p>
          <a:p>
            <a:pPr algn="ctr">
              <a:spcBef>
                <a:spcPct val="50000"/>
              </a:spcBef>
            </a:pPr>
            <a:r>
              <a:rPr lang="ru-RU" i="1"/>
              <a:t>Всё начинается со школьного звонка…</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7" name="Picture 3" descr="C:\Users\Русский\Pictures\Октябрь 18\КДУ 1 - копия.jpg"/>
          <p:cNvPicPr>
            <a:picLocks noChangeAspect="1" noChangeArrowheads="1"/>
          </p:cNvPicPr>
          <p:nvPr/>
        </p:nvPicPr>
        <p:blipFill>
          <a:blip r:embed="rId2"/>
          <a:srcRect/>
          <a:stretch>
            <a:fillRect/>
          </a:stretch>
        </p:blipFill>
        <p:spPr bwMode="auto">
          <a:xfrm>
            <a:off x="4140200" y="836613"/>
            <a:ext cx="4818063" cy="5653087"/>
          </a:xfrm>
          <a:prstGeom prst="rect">
            <a:avLst/>
          </a:prstGeom>
          <a:noFill/>
          <a:ln w="9525">
            <a:noFill/>
            <a:miter lim="800000"/>
            <a:headEnd/>
            <a:tailEnd/>
          </a:ln>
        </p:spPr>
      </p:pic>
      <p:sp>
        <p:nvSpPr>
          <p:cNvPr id="45058" name="Заголовок 1"/>
          <p:cNvSpPr>
            <a:spLocks noGrp="1"/>
          </p:cNvSpPr>
          <p:nvPr>
            <p:ph type="title" idx="4294967295"/>
          </p:nvPr>
        </p:nvSpPr>
        <p:spPr bwMode="auto">
          <a:xfrm>
            <a:off x="1042988" y="274638"/>
            <a:ext cx="7891462" cy="1641475"/>
          </a:xfrm>
          <a:noFill/>
        </p:spPr>
        <p:txBody>
          <a:bodyPr vert="horz" wrap="square" lIns="91440" tIns="45720" rIns="91440" bIns="45720" numCol="1" anchorCtr="0" compatLnSpc="1">
            <a:prstTxWarp prst="textNoShape">
              <a:avLst/>
            </a:prstTxWarp>
          </a:bodyPr>
          <a:lstStyle/>
          <a:p>
            <a:pPr eaLnBrk="1" hangingPunct="1"/>
            <a:r>
              <a:rPr lang="ru-RU" sz="4800" b="1" smtClean="0">
                <a:solidFill>
                  <a:schemeClr val="tx1"/>
                </a:solidFill>
                <a:effectLst/>
                <a:latin typeface="Corbel" pitchFamily="34" charset="0"/>
              </a:rPr>
              <a:t>Второе направление – смотр достижений</a:t>
            </a:r>
          </a:p>
        </p:txBody>
      </p:sp>
      <p:sp>
        <p:nvSpPr>
          <p:cNvPr id="3" name="Содержимое 2"/>
          <p:cNvSpPr>
            <a:spLocks noGrp="1"/>
          </p:cNvSpPr>
          <p:nvPr>
            <p:ph idx="4294967295"/>
          </p:nvPr>
        </p:nvSpPr>
        <p:spPr>
          <a:xfrm>
            <a:off x="1042988" y="2420938"/>
            <a:ext cx="7891462" cy="4248150"/>
          </a:xfrm>
        </p:spPr>
        <p:txBody>
          <a:bodyPr>
            <a:normAutofit lnSpcReduction="10000"/>
          </a:bodyPr>
          <a:lstStyle/>
          <a:p>
            <a:pPr marL="365760" indent="-283464" eaLnBrk="1" fontAlgn="auto" hangingPunct="1">
              <a:spcAft>
                <a:spcPts val="0"/>
              </a:spcAft>
              <a:buFont typeface="Wingdings 2"/>
              <a:buNone/>
              <a:defRPr/>
            </a:pPr>
            <a:r>
              <a:rPr lang="en-US" b="1" dirty="0" smtClean="0">
                <a:solidFill>
                  <a:srgbClr val="00B0F0"/>
                </a:solidFill>
                <a:latin typeface="+mn-lt"/>
              </a:rPr>
              <a:t>I</a:t>
            </a:r>
            <a:r>
              <a:rPr lang="ru-RU" b="1" dirty="0" smtClean="0">
                <a:solidFill>
                  <a:srgbClr val="00B0F0"/>
                </a:solidFill>
                <a:latin typeface="+mn-lt"/>
              </a:rPr>
              <a:t>-</a:t>
            </a:r>
            <a:r>
              <a:rPr lang="ru-RU" b="1" dirty="0" err="1" smtClean="0">
                <a:solidFill>
                  <a:srgbClr val="00B0F0"/>
                </a:solidFill>
                <a:latin typeface="+mn-lt"/>
              </a:rPr>
              <a:t>й</a:t>
            </a:r>
            <a:r>
              <a:rPr lang="ru-RU" b="1" dirty="0" smtClean="0">
                <a:solidFill>
                  <a:srgbClr val="00B0F0"/>
                </a:solidFill>
                <a:latin typeface="+mn-lt"/>
              </a:rPr>
              <a:t> этап – коллективные</a:t>
            </a:r>
          </a:p>
          <a:p>
            <a:pPr marL="365760" indent="-283464" eaLnBrk="1" fontAlgn="auto" hangingPunct="1">
              <a:spcAft>
                <a:spcPts val="0"/>
              </a:spcAft>
              <a:buFont typeface="Wingdings 2"/>
              <a:buNone/>
              <a:defRPr/>
            </a:pPr>
            <a:r>
              <a:rPr lang="ru-RU" b="1" dirty="0" smtClean="0">
                <a:solidFill>
                  <a:srgbClr val="00B0F0"/>
                </a:solidFill>
                <a:latin typeface="+mn-lt"/>
              </a:rPr>
              <a:t> достижения</a:t>
            </a:r>
          </a:p>
          <a:p>
            <a:pPr marL="365760" indent="-283464" eaLnBrk="1" fontAlgn="auto" hangingPunct="1">
              <a:spcAft>
                <a:spcPts val="0"/>
              </a:spcAft>
              <a:buFont typeface="Wingdings 2"/>
              <a:buNone/>
              <a:defRPr/>
            </a:pPr>
            <a:endParaRPr lang="ru-RU" b="1" dirty="0" smtClean="0">
              <a:solidFill>
                <a:srgbClr val="2FC723"/>
              </a:solidFill>
              <a:latin typeface="+mn-lt"/>
            </a:endParaRPr>
          </a:p>
          <a:p>
            <a:pPr marL="365760" indent="-283464" eaLnBrk="1" fontAlgn="auto" hangingPunct="1">
              <a:spcAft>
                <a:spcPts val="0"/>
              </a:spcAft>
              <a:buFont typeface="Wingdings 2"/>
              <a:buNone/>
              <a:defRPr/>
            </a:pPr>
            <a:endParaRPr lang="ru-RU" b="1" dirty="0" smtClean="0">
              <a:solidFill>
                <a:srgbClr val="2FC723"/>
              </a:solidFill>
              <a:latin typeface="+mn-lt"/>
            </a:endParaRPr>
          </a:p>
          <a:p>
            <a:pPr marL="365760" indent="-283464" eaLnBrk="1" fontAlgn="auto" hangingPunct="1">
              <a:spcAft>
                <a:spcPts val="0"/>
              </a:spcAft>
              <a:buFont typeface="Wingdings 2"/>
              <a:buNone/>
              <a:defRPr/>
            </a:pPr>
            <a:endParaRPr lang="ru-RU" b="1" dirty="0" smtClean="0">
              <a:solidFill>
                <a:srgbClr val="2FC723"/>
              </a:solidFill>
              <a:latin typeface="+mn-lt"/>
            </a:endParaRPr>
          </a:p>
          <a:p>
            <a:pPr marL="365760" indent="-283464" eaLnBrk="1" fontAlgn="auto" hangingPunct="1">
              <a:spcAft>
                <a:spcPts val="0"/>
              </a:spcAft>
              <a:buFont typeface="Wingdings 2"/>
              <a:buNone/>
              <a:defRPr/>
            </a:pPr>
            <a:r>
              <a:rPr lang="en-US" b="1" dirty="0" smtClean="0">
                <a:solidFill>
                  <a:srgbClr val="2FC723"/>
                </a:solidFill>
                <a:latin typeface="+mn-lt"/>
              </a:rPr>
              <a:t>II</a:t>
            </a:r>
            <a:r>
              <a:rPr lang="ru-RU" b="1" dirty="0" smtClean="0">
                <a:solidFill>
                  <a:srgbClr val="2FC723"/>
                </a:solidFill>
                <a:latin typeface="+mn-lt"/>
              </a:rPr>
              <a:t>-</a:t>
            </a:r>
            <a:r>
              <a:rPr lang="ru-RU" b="1" dirty="0" err="1" smtClean="0">
                <a:solidFill>
                  <a:srgbClr val="2FC723"/>
                </a:solidFill>
                <a:latin typeface="+mn-lt"/>
              </a:rPr>
              <a:t>й</a:t>
            </a:r>
            <a:r>
              <a:rPr lang="ru-RU" b="1" dirty="0" smtClean="0">
                <a:solidFill>
                  <a:srgbClr val="2FC723"/>
                </a:solidFill>
                <a:latin typeface="+mn-lt"/>
              </a:rPr>
              <a:t> этап – индивидуальные </a:t>
            </a:r>
          </a:p>
          <a:p>
            <a:pPr marL="365760" indent="-283464" eaLnBrk="1" fontAlgn="auto" hangingPunct="1">
              <a:spcAft>
                <a:spcPts val="0"/>
              </a:spcAft>
              <a:buFont typeface="Wingdings 2"/>
              <a:buNone/>
              <a:defRPr/>
            </a:pPr>
            <a:r>
              <a:rPr lang="ru-RU" b="1" dirty="0" smtClean="0">
                <a:solidFill>
                  <a:srgbClr val="2FC723"/>
                </a:solidFill>
                <a:latin typeface="+mn-lt"/>
              </a:rPr>
              <a:t>достижения</a:t>
            </a:r>
          </a:p>
          <a:p>
            <a:pPr marL="365760" indent="-283464" eaLnBrk="1" fontAlgn="auto" hangingPunct="1">
              <a:spcAft>
                <a:spcPts val="0"/>
              </a:spcAft>
              <a:buFont typeface="Wingdings 2"/>
              <a:buNone/>
              <a:defRPr/>
            </a:pPr>
            <a:r>
              <a:rPr lang="ru-RU" b="1" dirty="0" smtClean="0">
                <a:latin typeface="+mn-lt"/>
              </a:rPr>
              <a:t>	</a:t>
            </a:r>
            <a:endParaRPr lang="ru-RU" b="1" dirty="0">
              <a:latin typeface="+mn-lt"/>
            </a:endParaRPr>
          </a:p>
        </p:txBody>
      </p:sp>
      <p:pic>
        <p:nvPicPr>
          <p:cNvPr id="45060" name="Picture 2" descr="C:\Users\Русский\Pictures\Звёздный час\Зажги свою звезду - копия.jpg"/>
          <p:cNvPicPr>
            <a:picLocks noChangeAspect="1" noChangeArrowheads="1"/>
          </p:cNvPicPr>
          <p:nvPr/>
        </p:nvPicPr>
        <p:blipFill>
          <a:blip r:embed="rId3"/>
          <a:srcRect/>
          <a:stretch>
            <a:fillRect/>
          </a:stretch>
        </p:blipFill>
        <p:spPr bwMode="auto">
          <a:xfrm>
            <a:off x="7667625" y="188913"/>
            <a:ext cx="1285875" cy="11239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1" name="Picture 3" descr="C:\Users\Русский\Pictures\Октябрь 18\КДУ 2.jpg"/>
          <p:cNvPicPr>
            <a:picLocks noChangeAspect="1" noChangeArrowheads="1"/>
          </p:cNvPicPr>
          <p:nvPr/>
        </p:nvPicPr>
        <p:blipFill>
          <a:blip r:embed="rId2"/>
          <a:srcRect/>
          <a:stretch>
            <a:fillRect/>
          </a:stretch>
        </p:blipFill>
        <p:spPr bwMode="auto">
          <a:xfrm>
            <a:off x="3851275" y="2365375"/>
            <a:ext cx="4537075" cy="4303713"/>
          </a:xfrm>
          <a:prstGeom prst="rect">
            <a:avLst/>
          </a:prstGeom>
          <a:noFill/>
          <a:ln w="9525">
            <a:noFill/>
            <a:miter lim="800000"/>
            <a:headEnd/>
            <a:tailEnd/>
          </a:ln>
        </p:spPr>
      </p:pic>
      <p:sp>
        <p:nvSpPr>
          <p:cNvPr id="46082" name="Заголовок 1"/>
          <p:cNvSpPr>
            <a:spLocks noGrp="1"/>
          </p:cNvSpPr>
          <p:nvPr>
            <p:ph type="title" idx="4294967295"/>
          </p:nvPr>
        </p:nvSpPr>
        <p:spPr bwMode="auto">
          <a:xfrm>
            <a:off x="971550" y="188913"/>
            <a:ext cx="7921625" cy="3384550"/>
          </a:xfrm>
          <a:noFill/>
        </p:spPr>
        <p:txBody>
          <a:bodyPr vert="horz" wrap="square" lIns="91440" tIns="45720" rIns="91440" bIns="45720" numCol="1" anchorCtr="0" compatLnSpc="1">
            <a:prstTxWarp prst="textNoShape">
              <a:avLst/>
            </a:prstTxWarp>
          </a:bodyPr>
          <a:lstStyle/>
          <a:p>
            <a:pPr eaLnBrk="1" hangingPunct="1"/>
            <a:r>
              <a:rPr lang="ru-RU" sz="7200" b="1" smtClean="0">
                <a:solidFill>
                  <a:srgbClr val="00B0F0"/>
                </a:solidFill>
                <a:effectLst/>
                <a:latin typeface="Corbel" pitchFamily="34" charset="0"/>
              </a:rPr>
              <a:t>Коллективные</a:t>
            </a:r>
            <a:br>
              <a:rPr lang="ru-RU" sz="7200" b="1" smtClean="0">
                <a:solidFill>
                  <a:srgbClr val="00B0F0"/>
                </a:solidFill>
                <a:effectLst/>
                <a:latin typeface="Corbel" pitchFamily="34" charset="0"/>
              </a:rPr>
            </a:br>
            <a:r>
              <a:rPr lang="ru-RU" sz="7200" b="1" smtClean="0">
                <a:solidFill>
                  <a:srgbClr val="00B0F0"/>
                </a:solidFill>
                <a:effectLst/>
                <a:latin typeface="Corbel" pitchFamily="34" charset="0"/>
              </a:rPr>
              <a:t>достижения </a:t>
            </a:r>
            <a:br>
              <a:rPr lang="ru-RU" sz="7200" b="1" smtClean="0">
                <a:solidFill>
                  <a:srgbClr val="00B0F0"/>
                </a:solidFill>
                <a:effectLst/>
                <a:latin typeface="Corbel" pitchFamily="34" charset="0"/>
              </a:rPr>
            </a:br>
            <a:r>
              <a:rPr lang="ru-RU" sz="7200" b="1" smtClean="0">
                <a:solidFill>
                  <a:srgbClr val="00B0F0"/>
                </a:solidFill>
                <a:effectLst/>
                <a:latin typeface="Corbel" pitchFamily="34" charset="0"/>
              </a:rPr>
              <a:t>в учёбе</a:t>
            </a:r>
          </a:p>
        </p:txBody>
      </p:sp>
      <p:pic>
        <p:nvPicPr>
          <p:cNvPr id="46083" name="Picture 2" descr="C:\Users\Русский\Pictures\Звёздный час\Зажги свою звезду - копия.jpg"/>
          <p:cNvPicPr>
            <a:picLocks noChangeAspect="1" noChangeArrowheads="1"/>
          </p:cNvPicPr>
          <p:nvPr/>
        </p:nvPicPr>
        <p:blipFill>
          <a:blip r:embed="rId3"/>
          <a:srcRect/>
          <a:stretch>
            <a:fillRect/>
          </a:stretch>
        </p:blipFill>
        <p:spPr bwMode="auto">
          <a:xfrm>
            <a:off x="7202488" y="0"/>
            <a:ext cx="1941512" cy="17002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TextBox 4"/>
          <p:cNvSpPr txBox="1">
            <a:spLocks noChangeArrowheads="1"/>
          </p:cNvSpPr>
          <p:nvPr/>
        </p:nvSpPr>
        <p:spPr bwMode="auto">
          <a:xfrm>
            <a:off x="1042988" y="260350"/>
            <a:ext cx="7850187" cy="400050"/>
          </a:xfrm>
          <a:prstGeom prst="rect">
            <a:avLst/>
          </a:prstGeom>
          <a:noFill/>
          <a:ln w="9525">
            <a:noFill/>
            <a:miter lim="800000"/>
            <a:headEnd/>
            <a:tailEnd/>
          </a:ln>
        </p:spPr>
        <p:txBody>
          <a:bodyPr>
            <a:spAutoFit/>
          </a:bodyPr>
          <a:lstStyle/>
          <a:p>
            <a:r>
              <a:rPr lang="ru-RU" sz="2000" b="1">
                <a:solidFill>
                  <a:srgbClr val="990033"/>
                </a:solidFill>
              </a:rPr>
              <a:t> </a:t>
            </a:r>
            <a:r>
              <a:rPr lang="ru-RU" sz="2000" b="1">
                <a:solidFill>
                  <a:srgbClr val="C00000"/>
                </a:solidFill>
              </a:rPr>
              <a:t>30 ЯНВАРЯ </a:t>
            </a:r>
            <a:r>
              <a:rPr lang="ru-RU" sz="2000" b="1">
                <a:solidFill>
                  <a:srgbClr val="990033"/>
                </a:solidFill>
              </a:rPr>
              <a:t>– </a:t>
            </a:r>
            <a:r>
              <a:rPr lang="ru-RU" sz="2000" b="1">
                <a:solidFill>
                  <a:srgbClr val="0033CC"/>
                </a:solidFill>
              </a:rPr>
              <a:t>ОТКРЫТИЕ</a:t>
            </a:r>
            <a:endParaRPr lang="ru-RU" sz="2000" i="1">
              <a:solidFill>
                <a:srgbClr val="0033CC"/>
              </a:solidFill>
            </a:endParaRPr>
          </a:p>
        </p:txBody>
      </p:sp>
      <p:sp>
        <p:nvSpPr>
          <p:cNvPr id="10242" name="TextBox 5"/>
          <p:cNvSpPr txBox="1">
            <a:spLocks noChangeArrowheads="1"/>
          </p:cNvSpPr>
          <p:nvPr/>
        </p:nvSpPr>
        <p:spPr bwMode="auto">
          <a:xfrm>
            <a:off x="971550" y="765175"/>
            <a:ext cx="4608513" cy="2308225"/>
          </a:xfrm>
          <a:prstGeom prst="rect">
            <a:avLst/>
          </a:prstGeom>
          <a:noFill/>
          <a:ln w="9525">
            <a:noFill/>
            <a:miter lim="800000"/>
            <a:headEnd/>
            <a:tailEnd/>
          </a:ln>
        </p:spPr>
        <p:txBody>
          <a:bodyPr>
            <a:spAutoFit/>
          </a:bodyPr>
          <a:lstStyle/>
          <a:p>
            <a:r>
              <a:rPr lang="ru-RU" sz="1600"/>
              <a:t>Учащиеся  начальной школы показали спектакль «Любимые сказки». Действующие лица: сказочник – Бедо Саша; Красная Шапочка – Русинова Соня; волк – Бедо Лёша; феи – Лачкова Варя, Козлова Карина, Гравер Ангелина; бабушка – Захаров Артём; коза – Салаватуллин Вадим; козлёнок – Ухалов Серёжа; три поросёнка – Козлов Вова, Седунов Гриша, Черявко Дима.</a:t>
            </a:r>
          </a:p>
        </p:txBody>
      </p:sp>
      <p:sp>
        <p:nvSpPr>
          <p:cNvPr id="7" name="Прямоугольник 6"/>
          <p:cNvSpPr/>
          <p:nvPr/>
        </p:nvSpPr>
        <p:spPr>
          <a:xfrm>
            <a:off x="4499992" y="188640"/>
            <a:ext cx="4554579" cy="584775"/>
          </a:xfrm>
          <a:prstGeom prst="rect">
            <a:avLst/>
          </a:prstGeom>
          <a:noFill/>
        </p:spPr>
        <p:txBody>
          <a:bodyPr>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defRPr/>
            </a:pPr>
            <a:r>
              <a:rPr lang="ru-RU" sz="3200" b="1" i="1" dirty="0">
                <a:ln/>
                <a:solidFill>
                  <a:srgbClr val="0033CC"/>
                </a:solidFill>
                <a:latin typeface="Amsterdam_vp" pitchFamily="82" charset="-52"/>
              </a:rPr>
              <a:t>ГОДА ТЕАТРА</a:t>
            </a:r>
            <a:endParaRPr lang="ru-RU" sz="3200" b="1" dirty="0">
              <a:ln/>
              <a:solidFill>
                <a:srgbClr val="0033CC"/>
              </a:solidFill>
              <a:latin typeface="Amsterdam_vp" pitchFamily="82" charset="-52"/>
            </a:endParaRPr>
          </a:p>
        </p:txBody>
      </p:sp>
      <p:pic>
        <p:nvPicPr>
          <p:cNvPr id="10244" name="Рисунок 10" descr="H:\DCIM\311___01\IMG_4357.JPG"/>
          <p:cNvPicPr>
            <a:picLocks noChangeAspect="1" noChangeArrowheads="1"/>
          </p:cNvPicPr>
          <p:nvPr/>
        </p:nvPicPr>
        <p:blipFill>
          <a:blip r:embed="rId2"/>
          <a:srcRect l="7434" t="3929" r="9111" b="6071"/>
          <a:stretch>
            <a:fillRect/>
          </a:stretch>
        </p:blipFill>
        <p:spPr bwMode="auto">
          <a:xfrm>
            <a:off x="5508625" y="3930650"/>
            <a:ext cx="3635375" cy="2927350"/>
          </a:xfrm>
          <a:prstGeom prst="rect">
            <a:avLst/>
          </a:prstGeom>
          <a:noFill/>
          <a:ln w="9525">
            <a:noFill/>
            <a:miter lim="800000"/>
            <a:headEnd/>
            <a:tailEnd/>
          </a:ln>
        </p:spPr>
      </p:pic>
      <p:pic>
        <p:nvPicPr>
          <p:cNvPr id="10245" name="Рисунок 7" descr="H:\DCIM\311___01\IMG_4396.JPG"/>
          <p:cNvPicPr>
            <a:picLocks noChangeAspect="1" noChangeArrowheads="1"/>
          </p:cNvPicPr>
          <p:nvPr/>
        </p:nvPicPr>
        <p:blipFill>
          <a:blip r:embed="rId3"/>
          <a:srcRect l="12383" t="13930" r="22360"/>
          <a:stretch>
            <a:fillRect/>
          </a:stretch>
        </p:blipFill>
        <p:spPr bwMode="auto">
          <a:xfrm>
            <a:off x="5668963" y="836613"/>
            <a:ext cx="3475037" cy="3105150"/>
          </a:xfrm>
          <a:prstGeom prst="rect">
            <a:avLst/>
          </a:prstGeom>
          <a:noFill/>
          <a:ln w="9525">
            <a:noFill/>
            <a:miter lim="800000"/>
            <a:headEnd/>
            <a:tailEnd/>
          </a:ln>
        </p:spPr>
      </p:pic>
      <p:pic>
        <p:nvPicPr>
          <p:cNvPr id="10246" name="Рисунок 8" descr="C:\Users\ADMIN\AppData\Local\Microsoft\Windows\Temporary Internet Files\Content.Word\IMG_4399.jpg"/>
          <p:cNvPicPr>
            <a:picLocks noChangeAspect="1" noChangeArrowheads="1"/>
          </p:cNvPicPr>
          <p:nvPr/>
        </p:nvPicPr>
        <p:blipFill>
          <a:blip r:embed="rId4"/>
          <a:srcRect t="2036"/>
          <a:stretch>
            <a:fillRect/>
          </a:stretch>
        </p:blipFill>
        <p:spPr bwMode="auto">
          <a:xfrm>
            <a:off x="0" y="3213100"/>
            <a:ext cx="2232025" cy="2930525"/>
          </a:xfrm>
          <a:prstGeom prst="rect">
            <a:avLst/>
          </a:prstGeom>
          <a:noFill/>
          <a:ln w="9525">
            <a:noFill/>
            <a:miter lim="800000"/>
            <a:headEnd/>
            <a:tailEnd/>
          </a:ln>
        </p:spPr>
      </p:pic>
      <p:sp>
        <p:nvSpPr>
          <p:cNvPr id="10247" name="TextBox 10"/>
          <p:cNvSpPr txBox="1">
            <a:spLocks noChangeArrowheads="1"/>
          </p:cNvSpPr>
          <p:nvPr/>
        </p:nvSpPr>
        <p:spPr bwMode="auto">
          <a:xfrm>
            <a:off x="2411413" y="4076700"/>
            <a:ext cx="2952750" cy="1846263"/>
          </a:xfrm>
          <a:prstGeom prst="rect">
            <a:avLst/>
          </a:prstGeom>
          <a:noFill/>
          <a:ln w="9525">
            <a:noFill/>
            <a:miter lim="800000"/>
            <a:headEnd/>
            <a:tailEnd/>
          </a:ln>
        </p:spPr>
        <p:txBody>
          <a:bodyPr>
            <a:spAutoFit/>
          </a:bodyPr>
          <a:lstStyle/>
          <a:p>
            <a:r>
              <a:rPr lang="ru-RU" sz="1600"/>
              <a:t>Раньше бабушка, бывало,</a:t>
            </a:r>
          </a:p>
          <a:p>
            <a:r>
              <a:rPr lang="ru-RU" sz="1600"/>
              <a:t>Сказки на ночь нам читала.</a:t>
            </a:r>
          </a:p>
          <a:p>
            <a:r>
              <a:rPr lang="ru-RU" sz="1600"/>
              <a:t>Поменялись мы ролями</a:t>
            </a:r>
          </a:p>
          <a:p>
            <a:r>
              <a:rPr lang="ru-RU" sz="1600"/>
              <a:t>И расскажем сказку сами.</a:t>
            </a:r>
          </a:p>
          <a:p>
            <a:r>
              <a:rPr lang="ru-RU" sz="1600"/>
              <a:t>Сказка наш не простая…</a:t>
            </a:r>
          </a:p>
          <a:p>
            <a:r>
              <a:rPr lang="ru-RU" sz="1600"/>
              <a:t>Необычная такая!</a:t>
            </a:r>
          </a:p>
          <a:p>
            <a:endParaRPr lang="ru-RU"/>
          </a:p>
        </p:txBody>
      </p:sp>
      <p:pic>
        <p:nvPicPr>
          <p:cNvPr id="10248" name="Picture 2" descr="C:\Users\Русский\Pictures\Звёздный час\Зажги свою звезду - копия.jpg"/>
          <p:cNvPicPr>
            <a:picLocks noChangeAspect="1" noChangeArrowheads="1"/>
          </p:cNvPicPr>
          <p:nvPr/>
        </p:nvPicPr>
        <p:blipFill>
          <a:blip r:embed="rId5"/>
          <a:srcRect/>
          <a:stretch>
            <a:fillRect/>
          </a:stretch>
        </p:blipFill>
        <p:spPr bwMode="auto">
          <a:xfrm>
            <a:off x="2843213" y="5661025"/>
            <a:ext cx="1187450" cy="10398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5" name="Picture 2" descr="F:\ГАЗЕТА\Ещё газета\Фото и картинк\Фото и картинки\Картинки 2018\Картинки осень зима 2018\Октябрь 18\КДС 2 - копия.jpg"/>
          <p:cNvPicPr>
            <a:picLocks noChangeAspect="1" noChangeArrowheads="1"/>
          </p:cNvPicPr>
          <p:nvPr/>
        </p:nvPicPr>
        <p:blipFill>
          <a:blip r:embed="rId2"/>
          <a:srcRect/>
          <a:stretch>
            <a:fillRect/>
          </a:stretch>
        </p:blipFill>
        <p:spPr bwMode="auto">
          <a:xfrm>
            <a:off x="3108325" y="1628775"/>
            <a:ext cx="6035675" cy="5229225"/>
          </a:xfrm>
          <a:prstGeom prst="rect">
            <a:avLst/>
          </a:prstGeom>
          <a:noFill/>
          <a:ln w="9525">
            <a:noFill/>
            <a:miter lim="800000"/>
            <a:headEnd/>
            <a:tailEnd/>
          </a:ln>
        </p:spPr>
      </p:pic>
      <p:sp>
        <p:nvSpPr>
          <p:cNvPr id="47106" name="Заголовок 1"/>
          <p:cNvSpPr>
            <a:spLocks noGrp="1"/>
          </p:cNvSpPr>
          <p:nvPr>
            <p:ph type="title" idx="4294967295"/>
          </p:nvPr>
        </p:nvSpPr>
        <p:spPr bwMode="auto">
          <a:xfrm>
            <a:off x="1042988" y="260350"/>
            <a:ext cx="7891462" cy="3816350"/>
          </a:xfrm>
          <a:noFill/>
        </p:spPr>
        <p:txBody>
          <a:bodyPr vert="horz" wrap="square" lIns="91440" tIns="45720" rIns="91440" bIns="45720" numCol="1" anchorCtr="0" compatLnSpc="1">
            <a:prstTxWarp prst="textNoShape">
              <a:avLst/>
            </a:prstTxWarp>
          </a:bodyPr>
          <a:lstStyle/>
          <a:p>
            <a:pPr eaLnBrk="1" hangingPunct="1"/>
            <a:r>
              <a:rPr lang="ru-RU" sz="7200" b="1" smtClean="0">
                <a:solidFill>
                  <a:srgbClr val="00B0F0"/>
                </a:solidFill>
                <a:effectLst/>
                <a:latin typeface="Corbel" pitchFamily="34" charset="0"/>
              </a:rPr>
              <a:t>Коллективные</a:t>
            </a:r>
            <a:br>
              <a:rPr lang="ru-RU" sz="7200" b="1" smtClean="0">
                <a:solidFill>
                  <a:srgbClr val="00B0F0"/>
                </a:solidFill>
                <a:effectLst/>
                <a:latin typeface="Corbel" pitchFamily="34" charset="0"/>
              </a:rPr>
            </a:br>
            <a:r>
              <a:rPr lang="ru-RU" sz="7200" b="1" smtClean="0">
                <a:solidFill>
                  <a:srgbClr val="00B0F0"/>
                </a:solidFill>
                <a:effectLst/>
                <a:latin typeface="Corbel" pitchFamily="34" charset="0"/>
              </a:rPr>
              <a:t>достижения </a:t>
            </a:r>
            <a:br>
              <a:rPr lang="ru-RU" sz="7200" b="1" smtClean="0">
                <a:solidFill>
                  <a:srgbClr val="00B0F0"/>
                </a:solidFill>
                <a:effectLst/>
                <a:latin typeface="Corbel" pitchFamily="34" charset="0"/>
              </a:rPr>
            </a:br>
            <a:r>
              <a:rPr lang="ru-RU" sz="7200" b="1" smtClean="0">
                <a:solidFill>
                  <a:srgbClr val="00B0F0"/>
                </a:solidFill>
                <a:effectLst/>
                <a:latin typeface="Corbel" pitchFamily="34" charset="0"/>
              </a:rPr>
              <a:t>в спорте</a:t>
            </a:r>
          </a:p>
        </p:txBody>
      </p:sp>
      <p:pic>
        <p:nvPicPr>
          <p:cNvPr id="47107" name="Picture 2" descr="C:\Users\Русский\Pictures\Звёздный час\Зажги свою звезду - копия.jpg"/>
          <p:cNvPicPr>
            <a:picLocks noChangeAspect="1" noChangeArrowheads="1"/>
          </p:cNvPicPr>
          <p:nvPr/>
        </p:nvPicPr>
        <p:blipFill>
          <a:blip r:embed="rId3"/>
          <a:srcRect/>
          <a:stretch>
            <a:fillRect/>
          </a:stretch>
        </p:blipFill>
        <p:spPr bwMode="auto">
          <a:xfrm>
            <a:off x="7462838" y="260350"/>
            <a:ext cx="1681162" cy="14716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2"/>
          <p:cNvSpPr>
            <a:spLocks noGrp="1"/>
          </p:cNvSpPr>
          <p:nvPr>
            <p:ph type="title" idx="4294967295"/>
          </p:nvPr>
        </p:nvSpPr>
        <p:spPr bwMode="auto">
          <a:xfrm>
            <a:off x="1042988" y="274638"/>
            <a:ext cx="7891462" cy="706437"/>
          </a:xfrm>
        </p:spPr>
        <p:txBody>
          <a:bodyPr vert="horz" wrap="square" lIns="91440" tIns="45720" rIns="91440" bIns="45720" numCol="1" anchorCtr="0" compatLnSpc="1">
            <a:prstTxWarp prst="textNoShape">
              <a:avLst/>
            </a:prstTxWarp>
            <a:normAutofit fontScale="90000"/>
          </a:bodyPr>
          <a:lstStyle/>
          <a:p>
            <a:pPr>
              <a:defRPr/>
            </a:pPr>
            <a:r>
              <a:rPr lang="ru-RU" sz="2400" b="1" smtClean="0">
                <a:solidFill>
                  <a:srgbClr val="C00000"/>
                </a:solidFill>
                <a:effectLst/>
              </a:rPr>
              <a:t>19 ЯНВАРЯ </a:t>
            </a:r>
            <a:r>
              <a:rPr lang="ru-RU" sz="2400" b="1" smtClean="0">
                <a:solidFill>
                  <a:srgbClr val="0033CC"/>
                </a:solidFill>
                <a:effectLst/>
              </a:rPr>
              <a:t> </a:t>
            </a:r>
            <a:br>
              <a:rPr lang="ru-RU" sz="2400" b="1" smtClean="0">
                <a:solidFill>
                  <a:srgbClr val="0033CC"/>
                </a:solidFill>
                <a:effectLst/>
              </a:rPr>
            </a:br>
            <a:r>
              <a:rPr lang="ru-RU" sz="2400" b="1" smtClean="0">
                <a:solidFill>
                  <a:srgbClr val="0033CC"/>
                </a:solidFill>
                <a:effectLst/>
              </a:rPr>
              <a:t>РАЙОННЫЕ ЛЫЖНЫЕ СОРЕВНОВАНИЯ</a:t>
            </a:r>
            <a:endParaRPr lang="ru-RU" sz="2400" b="1" smtClean="0">
              <a:solidFill>
                <a:srgbClr val="C00000"/>
              </a:solidFill>
              <a:effectLst/>
            </a:endParaRPr>
          </a:p>
        </p:txBody>
      </p:sp>
      <p:sp>
        <p:nvSpPr>
          <p:cNvPr id="48130" name="Rectangle 5"/>
          <p:cNvSpPr>
            <a:spLocks noGrp="1"/>
          </p:cNvSpPr>
          <p:nvPr>
            <p:ph sz="half" idx="4294967295"/>
          </p:nvPr>
        </p:nvSpPr>
        <p:spPr>
          <a:xfrm>
            <a:off x="5292725" y="1412875"/>
            <a:ext cx="3673475" cy="4800600"/>
          </a:xfrm>
        </p:spPr>
        <p:txBody>
          <a:bodyPr/>
          <a:lstStyle/>
          <a:p>
            <a:endParaRPr lang="ru-RU" sz="2800" smtClean="0">
              <a:latin typeface="Corbel" pitchFamily="34" charset="0"/>
            </a:endParaRPr>
          </a:p>
        </p:txBody>
      </p:sp>
      <p:sp>
        <p:nvSpPr>
          <p:cNvPr id="48131" name="Rectangle 6"/>
          <p:cNvSpPr>
            <a:spLocks noGrp="1"/>
          </p:cNvSpPr>
          <p:nvPr>
            <p:ph sz="half" idx="4294967295"/>
          </p:nvPr>
        </p:nvSpPr>
        <p:spPr>
          <a:xfrm>
            <a:off x="6948488" y="4437063"/>
            <a:ext cx="2017712" cy="1776412"/>
          </a:xfrm>
        </p:spPr>
        <p:txBody>
          <a:bodyPr/>
          <a:lstStyle/>
          <a:p>
            <a:endParaRPr lang="ru-RU" sz="2800" smtClean="0">
              <a:latin typeface="Corbel" pitchFamily="34" charset="0"/>
            </a:endParaRPr>
          </a:p>
        </p:txBody>
      </p:sp>
      <p:sp>
        <p:nvSpPr>
          <p:cNvPr id="48132" name="Rectangle 3"/>
          <p:cNvSpPr>
            <a:spLocks noGrp="1"/>
          </p:cNvSpPr>
          <p:nvPr>
            <p:ph type="body" idx="4294967295"/>
          </p:nvPr>
        </p:nvSpPr>
        <p:spPr>
          <a:xfrm>
            <a:off x="611188" y="1412875"/>
            <a:ext cx="4321175" cy="4800600"/>
          </a:xfrm>
        </p:spPr>
        <p:txBody>
          <a:bodyPr/>
          <a:lstStyle/>
          <a:p>
            <a:pPr lvl="1">
              <a:lnSpc>
                <a:spcPct val="80000"/>
              </a:lnSpc>
              <a:buFont typeface="Verdana" pitchFamily="34" charset="0"/>
              <a:buNone/>
            </a:pPr>
            <a:r>
              <a:rPr lang="ru-RU" sz="2000" smtClean="0"/>
              <a:t>В лыжных соревнованиях приняли участие:                                  Андреев Валера (3км); Андреева Наташа (3км); Баранова Оля (2км);                  Бахтина Ия (3км);                  Комаров Егор (3км);               Бедо Алёша (2км);            Ухалов Серёжа (1км); Захарова Даша (3км); Фильков Максим (3км).</a:t>
            </a:r>
          </a:p>
          <a:p>
            <a:pPr lvl="1">
              <a:lnSpc>
                <a:spcPct val="80000"/>
              </a:lnSpc>
              <a:buFont typeface="Verdana" pitchFamily="34" charset="0"/>
              <a:buNone/>
            </a:pPr>
            <a:r>
              <a:rPr lang="ru-RU" sz="2000" smtClean="0"/>
              <a:t>Общекомандный результат:  место 4 из 5 среди основных школ.</a:t>
            </a:r>
          </a:p>
          <a:p>
            <a:pPr lvl="1">
              <a:lnSpc>
                <a:spcPct val="80000"/>
              </a:lnSpc>
              <a:buFont typeface="Verdana" pitchFamily="34" charset="0"/>
              <a:buNone/>
            </a:pPr>
            <a:r>
              <a:rPr lang="ru-RU" sz="2000" smtClean="0"/>
              <a:t>Утешительным призом стал подарок конфет (2 кг).</a:t>
            </a:r>
          </a:p>
          <a:p>
            <a:pPr lvl="1">
              <a:lnSpc>
                <a:spcPct val="80000"/>
              </a:lnSpc>
              <a:buFont typeface="Verdana" pitchFamily="34" charset="0"/>
              <a:buNone/>
            </a:pPr>
            <a:endParaRPr lang="ru-RU" sz="2000" smtClean="0"/>
          </a:p>
        </p:txBody>
      </p:sp>
      <p:pic>
        <p:nvPicPr>
          <p:cNvPr id="48133" name="Picture 2" descr="C:\Users\Русский\Pictures\Звёздный час\Зажги свою звезду - копия.jpg"/>
          <p:cNvPicPr>
            <a:picLocks noChangeAspect="1" noChangeArrowheads="1"/>
          </p:cNvPicPr>
          <p:nvPr/>
        </p:nvPicPr>
        <p:blipFill>
          <a:blip r:embed="rId2"/>
          <a:srcRect/>
          <a:stretch>
            <a:fillRect/>
          </a:stretch>
        </p:blipFill>
        <p:spPr bwMode="auto">
          <a:xfrm>
            <a:off x="7667625" y="0"/>
            <a:ext cx="1476375" cy="1292225"/>
          </a:xfrm>
          <a:prstGeom prst="rect">
            <a:avLst/>
          </a:prstGeom>
          <a:noFill/>
          <a:ln w="9525">
            <a:noFill/>
            <a:miter lim="800000"/>
            <a:headEnd/>
            <a:tailEnd/>
          </a:ln>
        </p:spPr>
      </p:pic>
      <p:pic>
        <p:nvPicPr>
          <p:cNvPr id="48134" name="Picture 2" descr="C:\Users\ADMIN\Documents\Клепиков В.П\соревнования\IMG_20190119_104800.jpg"/>
          <p:cNvPicPr>
            <a:picLocks noChangeAspect="1" noChangeArrowheads="1"/>
          </p:cNvPicPr>
          <p:nvPr/>
        </p:nvPicPr>
        <p:blipFill>
          <a:blip r:embed="rId3"/>
          <a:srcRect/>
          <a:stretch>
            <a:fillRect/>
          </a:stretch>
        </p:blipFill>
        <p:spPr bwMode="auto">
          <a:xfrm>
            <a:off x="5148263" y="1412875"/>
            <a:ext cx="3668712" cy="48926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idx="4294967295"/>
          </p:nvPr>
        </p:nvSpPr>
        <p:spPr>
          <a:xfrm>
            <a:off x="1042988" y="0"/>
            <a:ext cx="7891462" cy="1052513"/>
          </a:xfrm>
        </p:spPr>
        <p:txBody>
          <a:bodyPr/>
          <a:lstStyle/>
          <a:p>
            <a:pPr>
              <a:defRPr/>
            </a:pPr>
            <a:r>
              <a:rPr lang="ru-RU" sz="2400" b="1" dirty="0" smtClean="0">
                <a:solidFill>
                  <a:srgbClr val="C00000"/>
                </a:solidFill>
                <a:effectLst/>
              </a:rPr>
              <a:t>19 ЯНВАРЯ </a:t>
            </a:r>
            <a:r>
              <a:rPr lang="ru-RU" sz="2400" b="1" dirty="0" smtClean="0">
                <a:solidFill>
                  <a:srgbClr val="0033CC"/>
                </a:solidFill>
                <a:effectLst/>
              </a:rPr>
              <a:t> </a:t>
            </a:r>
            <a:br>
              <a:rPr lang="ru-RU" sz="2400" b="1" dirty="0" smtClean="0">
                <a:solidFill>
                  <a:srgbClr val="0033CC"/>
                </a:solidFill>
                <a:effectLst/>
              </a:rPr>
            </a:br>
            <a:r>
              <a:rPr lang="ru-RU" sz="2400" b="1" dirty="0" smtClean="0">
                <a:solidFill>
                  <a:srgbClr val="0033CC"/>
                </a:solidFill>
                <a:effectLst/>
              </a:rPr>
              <a:t>РАЙОННЫЕ ЛЫЖНЫЕ СОРЕВНОВАНИЯ</a:t>
            </a:r>
            <a:endParaRPr lang="ru-RU" sz="2400" dirty="0">
              <a:latin typeface="+mj-lt"/>
            </a:endParaRPr>
          </a:p>
        </p:txBody>
      </p:sp>
      <p:sp>
        <p:nvSpPr>
          <p:cNvPr id="49154" name="Содержимое 5"/>
          <p:cNvSpPr>
            <a:spLocks noGrp="1"/>
          </p:cNvSpPr>
          <p:nvPr>
            <p:ph idx="4294967295"/>
          </p:nvPr>
        </p:nvSpPr>
        <p:spPr>
          <a:xfrm>
            <a:off x="2843213" y="1484313"/>
            <a:ext cx="6091237" cy="4764087"/>
          </a:xfrm>
        </p:spPr>
        <p:txBody>
          <a:bodyPr/>
          <a:lstStyle/>
          <a:p>
            <a:pPr marL="365125" lvl="1" indent="-282575">
              <a:spcBef>
                <a:spcPts val="600"/>
              </a:spcBef>
              <a:buSzPct val="80000"/>
              <a:buFont typeface="Verdana" pitchFamily="34" charset="0"/>
              <a:buNone/>
            </a:pPr>
            <a:r>
              <a:rPr lang="ru-RU" sz="2000" smtClean="0"/>
              <a:t>Индивидуальные места:</a:t>
            </a:r>
          </a:p>
          <a:p>
            <a:pPr marL="365125" lvl="1" indent="-282575">
              <a:spcBef>
                <a:spcPts val="600"/>
              </a:spcBef>
              <a:buSzPct val="80000"/>
              <a:buFont typeface="Verdana" pitchFamily="34" charset="0"/>
              <a:buNone/>
            </a:pPr>
            <a:r>
              <a:rPr lang="ru-RU" sz="2000" smtClean="0"/>
              <a:t>1 км мальчики – Ухалов Серёжа, 9  место из 12;</a:t>
            </a:r>
          </a:p>
          <a:p>
            <a:pPr marL="365125" lvl="1" indent="-282575">
              <a:spcBef>
                <a:spcPts val="600"/>
              </a:spcBef>
              <a:buSzPct val="80000"/>
              <a:buFont typeface="Verdana" pitchFamily="34" charset="0"/>
              <a:buNone/>
            </a:pPr>
            <a:r>
              <a:rPr lang="ru-RU" sz="2000" smtClean="0"/>
              <a:t>2 км мальчики – Бедо Лёша, 12 место из 14;</a:t>
            </a:r>
          </a:p>
          <a:p>
            <a:pPr marL="365125" lvl="1" indent="-282575">
              <a:spcBef>
                <a:spcPts val="600"/>
              </a:spcBef>
              <a:buSzPct val="80000"/>
              <a:buFont typeface="Verdana" pitchFamily="34" charset="0"/>
              <a:buNone/>
            </a:pPr>
            <a:r>
              <a:rPr lang="ru-RU" sz="2000" smtClean="0"/>
              <a:t>2 км девочки – Баранова Оля, 5 место из13;</a:t>
            </a:r>
          </a:p>
          <a:p>
            <a:pPr marL="365125" lvl="1" indent="-282575">
              <a:spcBef>
                <a:spcPts val="600"/>
              </a:spcBef>
              <a:buSzPct val="80000"/>
              <a:buFont typeface="Verdana" pitchFamily="34" charset="0"/>
              <a:buNone/>
            </a:pPr>
            <a:r>
              <a:rPr lang="ru-RU" sz="2000" smtClean="0"/>
              <a:t>3 км юноши – Фильков Максим, 9 место из 17;</a:t>
            </a:r>
          </a:p>
          <a:p>
            <a:pPr marL="365125" lvl="1" indent="-282575">
              <a:spcBef>
                <a:spcPts val="600"/>
              </a:spcBef>
              <a:buSzPct val="80000"/>
              <a:buFont typeface="Verdana" pitchFamily="34" charset="0"/>
              <a:buNone/>
            </a:pPr>
            <a:r>
              <a:rPr lang="ru-RU" sz="2000" smtClean="0"/>
              <a:t>                        Комаров Егор, 12 место из 17;</a:t>
            </a:r>
          </a:p>
          <a:p>
            <a:pPr marL="365125" lvl="1" indent="-282575">
              <a:spcBef>
                <a:spcPts val="600"/>
              </a:spcBef>
              <a:buSzPct val="80000"/>
              <a:buFont typeface="Verdana" pitchFamily="34" charset="0"/>
              <a:buNone/>
            </a:pPr>
            <a:r>
              <a:rPr lang="ru-RU" sz="2000" smtClean="0"/>
              <a:t>                        Андреев Валера, 14 место из 17;</a:t>
            </a:r>
          </a:p>
          <a:p>
            <a:pPr marL="365125" lvl="1" indent="-282575">
              <a:spcBef>
                <a:spcPts val="600"/>
              </a:spcBef>
              <a:buSzPct val="80000"/>
              <a:buFont typeface="Verdana" pitchFamily="34" charset="0"/>
              <a:buNone/>
            </a:pPr>
            <a:r>
              <a:rPr lang="ru-RU" sz="2000" smtClean="0"/>
              <a:t>3 км девушки – Бахтина Ия, 6 место из 10;</a:t>
            </a:r>
          </a:p>
          <a:p>
            <a:pPr marL="365125" lvl="1" indent="-282575">
              <a:spcBef>
                <a:spcPts val="600"/>
              </a:spcBef>
              <a:buSzPct val="80000"/>
              <a:buFont typeface="Verdana" pitchFamily="34" charset="0"/>
              <a:buNone/>
            </a:pPr>
            <a:r>
              <a:rPr lang="ru-RU" sz="2000" smtClean="0"/>
              <a:t>                          Андреева Наташа, 8 место из 10;</a:t>
            </a:r>
          </a:p>
          <a:p>
            <a:pPr marL="365125" lvl="1" indent="-282575">
              <a:spcBef>
                <a:spcPts val="600"/>
              </a:spcBef>
              <a:buSzPct val="80000"/>
              <a:buFont typeface="Verdana" pitchFamily="34" charset="0"/>
              <a:buNone/>
            </a:pPr>
            <a:r>
              <a:rPr lang="ru-RU" sz="2000" smtClean="0"/>
              <a:t>                          Захарова Даша – 9 место из 10.</a:t>
            </a:r>
          </a:p>
          <a:p>
            <a:pPr marL="365125" lvl="1" indent="-282575">
              <a:spcBef>
                <a:spcPts val="600"/>
              </a:spcBef>
              <a:buSzPct val="80000"/>
              <a:buFont typeface="Verdana" pitchFamily="34" charset="0"/>
              <a:buNone/>
            </a:pPr>
            <a:r>
              <a:rPr lang="ru-RU" sz="2000" smtClean="0"/>
              <a:t>                         </a:t>
            </a:r>
          </a:p>
          <a:p>
            <a:endParaRPr lang="ru-RU" smtClean="0">
              <a:latin typeface="Corbel" pitchFamily="34" charset="0"/>
            </a:endParaRPr>
          </a:p>
        </p:txBody>
      </p:sp>
      <p:pic>
        <p:nvPicPr>
          <p:cNvPr id="49155" name="Picture 6"/>
          <p:cNvPicPr>
            <a:picLocks noChangeAspect="1" noChangeArrowheads="1"/>
          </p:cNvPicPr>
          <p:nvPr/>
        </p:nvPicPr>
        <p:blipFill>
          <a:blip r:embed="rId2"/>
          <a:srcRect/>
          <a:stretch>
            <a:fillRect/>
          </a:stretch>
        </p:blipFill>
        <p:spPr bwMode="auto">
          <a:xfrm>
            <a:off x="0" y="1484313"/>
            <a:ext cx="2806700" cy="3744912"/>
          </a:xfrm>
          <a:prstGeom prst="rect">
            <a:avLst/>
          </a:prstGeom>
          <a:noFill/>
          <a:ln w="9525">
            <a:noFill/>
            <a:miter lim="800000"/>
            <a:headEnd/>
            <a:tailEnd/>
          </a:ln>
        </p:spPr>
      </p:pic>
      <p:pic>
        <p:nvPicPr>
          <p:cNvPr id="49156" name="Picture 2" descr="C:\Users\Русский\Pictures\Звёздный час\Зажги свою звезду - копия.jpg"/>
          <p:cNvPicPr>
            <a:picLocks noChangeAspect="1" noChangeArrowheads="1"/>
          </p:cNvPicPr>
          <p:nvPr/>
        </p:nvPicPr>
        <p:blipFill>
          <a:blip r:embed="rId3"/>
          <a:srcRect/>
          <a:stretch>
            <a:fillRect/>
          </a:stretch>
        </p:blipFill>
        <p:spPr bwMode="auto">
          <a:xfrm>
            <a:off x="7667625" y="0"/>
            <a:ext cx="1476375" cy="12922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7" name="Picture 2" descr="C:\Users\Русский\Pictures\Картинки осень 2018\Дети и муз инстр.jpg"/>
          <p:cNvPicPr>
            <a:picLocks noChangeAspect="1" noChangeArrowheads="1"/>
          </p:cNvPicPr>
          <p:nvPr/>
        </p:nvPicPr>
        <p:blipFill>
          <a:blip r:embed="rId2"/>
          <a:srcRect/>
          <a:stretch>
            <a:fillRect/>
          </a:stretch>
        </p:blipFill>
        <p:spPr bwMode="auto">
          <a:xfrm>
            <a:off x="4932363" y="1700213"/>
            <a:ext cx="4032250" cy="4979987"/>
          </a:xfrm>
          <a:prstGeom prst="rect">
            <a:avLst/>
          </a:prstGeom>
          <a:noFill/>
          <a:ln w="9525">
            <a:noFill/>
            <a:miter lim="800000"/>
            <a:headEnd/>
            <a:tailEnd/>
          </a:ln>
        </p:spPr>
      </p:pic>
      <p:sp>
        <p:nvSpPr>
          <p:cNvPr id="50178" name="Заголовок 1"/>
          <p:cNvSpPr>
            <a:spLocks noGrp="1"/>
          </p:cNvSpPr>
          <p:nvPr>
            <p:ph type="title" idx="4294967295"/>
          </p:nvPr>
        </p:nvSpPr>
        <p:spPr bwMode="auto">
          <a:xfrm>
            <a:off x="1042988" y="274638"/>
            <a:ext cx="7705725" cy="3514725"/>
          </a:xfrm>
          <a:noFill/>
        </p:spPr>
        <p:txBody>
          <a:bodyPr vert="horz" wrap="square" lIns="91440" tIns="45720" rIns="91440" bIns="45720" numCol="1" anchorCtr="0" compatLnSpc="1">
            <a:prstTxWarp prst="textNoShape">
              <a:avLst/>
            </a:prstTxWarp>
          </a:bodyPr>
          <a:lstStyle/>
          <a:p>
            <a:pPr eaLnBrk="1" hangingPunct="1"/>
            <a:r>
              <a:rPr lang="ru-RU" sz="7200" b="1" smtClean="0">
                <a:solidFill>
                  <a:srgbClr val="00B0F0"/>
                </a:solidFill>
                <a:effectLst/>
                <a:latin typeface="Corbel" pitchFamily="34" charset="0"/>
              </a:rPr>
              <a:t>Коллективные</a:t>
            </a:r>
            <a:br>
              <a:rPr lang="ru-RU" sz="7200" b="1" smtClean="0">
                <a:solidFill>
                  <a:srgbClr val="00B0F0"/>
                </a:solidFill>
                <a:effectLst/>
                <a:latin typeface="Corbel" pitchFamily="34" charset="0"/>
              </a:rPr>
            </a:br>
            <a:r>
              <a:rPr lang="ru-RU" sz="7200" b="1" smtClean="0">
                <a:solidFill>
                  <a:srgbClr val="00B0F0"/>
                </a:solidFill>
                <a:effectLst/>
                <a:latin typeface="Corbel" pitchFamily="34" charset="0"/>
              </a:rPr>
              <a:t>достижения </a:t>
            </a:r>
            <a:br>
              <a:rPr lang="ru-RU" sz="7200" b="1" smtClean="0">
                <a:solidFill>
                  <a:srgbClr val="00B0F0"/>
                </a:solidFill>
                <a:effectLst/>
                <a:latin typeface="Corbel" pitchFamily="34" charset="0"/>
              </a:rPr>
            </a:br>
            <a:r>
              <a:rPr lang="ru-RU" sz="7200" b="1" smtClean="0">
                <a:solidFill>
                  <a:srgbClr val="00B0F0"/>
                </a:solidFill>
                <a:effectLst/>
                <a:latin typeface="Corbel" pitchFamily="34" charset="0"/>
              </a:rPr>
              <a:t>в творчестве</a:t>
            </a:r>
          </a:p>
        </p:txBody>
      </p:sp>
      <p:pic>
        <p:nvPicPr>
          <p:cNvPr id="50179" name="Picture 2" descr="C:\Users\Русский\Pictures\Звёздный час\Зажги свою звезду - копия.jpg"/>
          <p:cNvPicPr>
            <a:picLocks noChangeAspect="1" noChangeArrowheads="1"/>
          </p:cNvPicPr>
          <p:nvPr/>
        </p:nvPicPr>
        <p:blipFill>
          <a:blip r:embed="rId3"/>
          <a:srcRect/>
          <a:stretch>
            <a:fillRect/>
          </a:stretch>
        </p:blipFill>
        <p:spPr bwMode="auto">
          <a:xfrm>
            <a:off x="7092950" y="188913"/>
            <a:ext cx="1681163" cy="14716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Текст 2"/>
          <p:cNvSpPr>
            <a:spLocks noGrp="1"/>
          </p:cNvSpPr>
          <p:nvPr>
            <p:ph type="body" idx="4294967295"/>
          </p:nvPr>
        </p:nvSpPr>
        <p:spPr>
          <a:xfrm>
            <a:off x="468313" y="188913"/>
            <a:ext cx="6623050" cy="1295400"/>
          </a:xfrm>
          <a:solidFill>
            <a:schemeClr val="bg1"/>
          </a:solidFill>
          <a:ln w="10795">
            <a:solidFill>
              <a:schemeClr val="bg1"/>
            </a:solidFill>
          </a:ln>
        </p:spPr>
        <p:txBody>
          <a:bodyPr anchor="ctr"/>
          <a:lstStyle/>
          <a:p>
            <a:pPr marL="63500" indent="0" eaLnBrk="1" hangingPunct="1">
              <a:spcBef>
                <a:spcPts val="100"/>
              </a:spcBef>
              <a:buFont typeface="Wingdings 2" pitchFamily="18" charset="2"/>
              <a:buNone/>
            </a:pPr>
            <a:r>
              <a:rPr lang="ru-RU" sz="1900" smtClean="0"/>
              <a:t>	Учащиеся 4 класса  Русинова Соня, Захаров Артём,  Бедо Александр, Бедо Алексей, Салаватуллин Вадим, Ухалов Сергей заняли </a:t>
            </a:r>
            <a:r>
              <a:rPr lang="ru-RU" sz="1900" smtClean="0">
                <a:solidFill>
                  <a:srgbClr val="FF0000"/>
                </a:solidFill>
              </a:rPr>
              <a:t>2 место </a:t>
            </a:r>
            <a:r>
              <a:rPr lang="ru-RU" sz="1900" smtClean="0"/>
              <a:t>в подгруппе «Начальная школа», а 1-2 класс Черявко Дима и Козлов Вова – </a:t>
            </a:r>
            <a:r>
              <a:rPr lang="ru-RU" sz="1900" smtClean="0">
                <a:solidFill>
                  <a:srgbClr val="FF0000"/>
                </a:solidFill>
              </a:rPr>
              <a:t>3 место</a:t>
            </a:r>
            <a:r>
              <a:rPr lang="ru-RU" sz="1900" smtClean="0"/>
              <a:t>..  </a:t>
            </a:r>
          </a:p>
        </p:txBody>
      </p:sp>
      <p:pic>
        <p:nvPicPr>
          <p:cNvPr id="9" name="Picture 2" descr="C:\Users\Русский\Pictures\Звёздный час\Зажги свою звезду - копия.jpg"/>
          <p:cNvPicPr>
            <a:picLocks noChangeAspect="1" noChangeArrowheads="1"/>
          </p:cNvPicPr>
          <p:nvPr/>
        </p:nvPicPr>
        <p:blipFill>
          <a:blip r:embed="rId2" cstate="print"/>
          <a:srcRect/>
          <a:stretch>
            <a:fillRect/>
          </a:stretch>
        </p:blipFill>
        <p:spPr bwMode="auto">
          <a:xfrm>
            <a:off x="7236296" y="188641"/>
            <a:ext cx="1509464" cy="1321862"/>
          </a:xfrm>
          <a:prstGeom prst="ellipse">
            <a:avLst/>
          </a:prstGeom>
          <a:noFill/>
          <a:ln w="9525">
            <a:noFill/>
            <a:miter lim="800000"/>
            <a:headEnd/>
            <a:tailEnd/>
          </a:ln>
        </p:spPr>
      </p:pic>
      <p:pic>
        <p:nvPicPr>
          <p:cNvPr id="51203" name="Picture 1" descr="C:\Users\Русский\Desktop\Мои документы\Фото Живая классика\IMG_4554.JPG"/>
          <p:cNvPicPr>
            <a:picLocks noChangeAspect="1" noChangeArrowheads="1"/>
          </p:cNvPicPr>
          <p:nvPr/>
        </p:nvPicPr>
        <p:blipFill>
          <a:blip r:embed="rId3"/>
          <a:srcRect/>
          <a:stretch>
            <a:fillRect/>
          </a:stretch>
        </p:blipFill>
        <p:spPr bwMode="auto">
          <a:xfrm>
            <a:off x="900113" y="1700213"/>
            <a:ext cx="7210425" cy="3916362"/>
          </a:xfrm>
          <a:prstGeom prst="rect">
            <a:avLst/>
          </a:prstGeom>
          <a:noFill/>
          <a:ln w="9525">
            <a:noFill/>
            <a:miter lim="800000"/>
            <a:headEnd/>
            <a:tailEnd/>
          </a:ln>
        </p:spPr>
      </p:pic>
      <p:pic>
        <p:nvPicPr>
          <p:cNvPr id="51204" name="Рисунок 7" descr="C:\Users\Русский\AppData\Local\Microsoft\Windows\Temporary Internet Files\Content.Word\Заставка (для печати).jpg"/>
          <p:cNvPicPr>
            <a:picLocks noChangeAspect="1" noChangeArrowheads="1"/>
          </p:cNvPicPr>
          <p:nvPr/>
        </p:nvPicPr>
        <p:blipFill>
          <a:blip r:embed="rId4"/>
          <a:srcRect l="28726" t="58446" r="28293" b="27307"/>
          <a:stretch>
            <a:fillRect/>
          </a:stretch>
        </p:blipFill>
        <p:spPr bwMode="auto">
          <a:xfrm>
            <a:off x="1403350" y="5661025"/>
            <a:ext cx="6121400" cy="1023938"/>
          </a:xfrm>
          <a:prstGeom prst="rect">
            <a:avLst/>
          </a:prstGeom>
          <a:noFill/>
          <a:ln w="9525">
            <a:noFill/>
            <a:miter lim="800000"/>
            <a:headEnd/>
            <a:tailEnd/>
          </a:ln>
        </p:spPr>
      </p:pic>
      <p:pic>
        <p:nvPicPr>
          <p:cNvPr id="10" name="Рисунок 9" descr="C:\Users\Русский\AppData\Local\Microsoft\Windows\Temporary Internet Files\Content.Word\Заставка (для печати).jpg"/>
          <p:cNvPicPr/>
          <p:nvPr/>
        </p:nvPicPr>
        <p:blipFill>
          <a:blip r:embed="rId4" cstate="print"/>
          <a:srcRect l="38666" t="24882" r="37689" b="41797"/>
          <a:stretch>
            <a:fillRect/>
          </a:stretch>
        </p:blipFill>
        <p:spPr bwMode="auto">
          <a:xfrm>
            <a:off x="3491880" y="1700808"/>
            <a:ext cx="1944216" cy="1728192"/>
          </a:xfrm>
          <a:prstGeom prst="ellipse">
            <a:avLst/>
          </a:prstGeom>
          <a:noFill/>
          <a:ln w="9525">
            <a:solidFill>
              <a:schemeClr val="bg1"/>
            </a:solidFill>
            <a:miter lim="800000"/>
            <a:headEnd/>
            <a:tailEnd/>
          </a:ln>
          <a:effectLst/>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Заголовок 1"/>
          <p:cNvSpPr>
            <a:spLocks noGrp="1"/>
          </p:cNvSpPr>
          <p:nvPr>
            <p:ph type="title" idx="4294967295"/>
          </p:nvPr>
        </p:nvSpPr>
        <p:spPr bwMode="auto">
          <a:xfrm>
            <a:off x="323850" y="4508500"/>
            <a:ext cx="8488363" cy="2089150"/>
          </a:xfrm>
          <a:noFill/>
        </p:spPr>
        <p:txBody>
          <a:bodyPr vert="horz" wrap="square" lIns="91440" tIns="45720" rIns="91440" bIns="45720" numCol="1" anchor="t" anchorCtr="0" compatLnSpc="1">
            <a:prstTxWarp prst="textNoShape">
              <a:avLst/>
            </a:prstTxWarp>
          </a:bodyPr>
          <a:lstStyle/>
          <a:p>
            <a:pPr>
              <a:lnSpc>
                <a:spcPct val="150000"/>
              </a:lnSpc>
            </a:pPr>
            <a:r>
              <a:rPr lang="ru-RU" sz="1200" b="1" smtClean="0">
                <a:effectLst/>
              </a:rPr>
              <a:t>	</a:t>
            </a:r>
            <a:r>
              <a:rPr lang="ru-RU" sz="1100" b="1" smtClean="0">
                <a:effectLst/>
              </a:rPr>
              <a:t>МЕРОПРИЯТИЕ ОРГАНИЗОВАНО УЛУ-ЮЛЬСКОЙ ШКОЛОЙ ПОД РУКОВОДСТВОМ Н.Д.МАНЧЕНКО. СНАЧАЛА  РЕБЯТА ПОСМОТРЕЛИ ПРЕЗЕНТАЦИЮ, А ПОТОМ ОТВЕТИЛИ НА ВОПРОСЫ «ПРАВИЛА ПОВЕДЕНИЯ ПРИ ПОЖАРЕ». ТЕПЕРЬ ОНИ ХОРОШО ЗНАЮТ :</a:t>
            </a:r>
            <a:br>
              <a:rPr lang="ru-RU" sz="1100" b="1" smtClean="0">
                <a:effectLst/>
              </a:rPr>
            </a:br>
            <a:r>
              <a:rPr lang="ru-RU" sz="1100" b="1" smtClean="0">
                <a:effectLst/>
              </a:rPr>
              <a:t>1)ЕСЛИ ПОЖАР ЗАСТАЛ В ПОЛЕ, ЛУЧШЕ ПЕРЕБЕЖАТЬ ПОЛОСУ ОГНЯ, А НЕ УБЕГАТЬ ОТ НЕГО;                         2)ЕСЛИ ЭТО СЛУЧИЛОСЬ В ЛЕСУ, НАДО БЕЖАТЬ НАВСТРЕЧУ ВЕТРУ ИЛИ ЗА ЖИВОТНЫМИ.</a:t>
            </a:r>
            <a:br>
              <a:rPr lang="ru-RU" sz="1100" b="1" smtClean="0">
                <a:effectLst/>
              </a:rPr>
            </a:br>
            <a:r>
              <a:rPr lang="ru-RU" sz="1100" b="1" smtClean="0">
                <a:effectLst/>
              </a:rPr>
              <a:t>	ЛУЧШЕ ВСЕХ СПРАВИЛАСЬ С ЗАДАНИЯМИ КОМАНДА В СОСТАВЕ </a:t>
            </a:r>
            <a:r>
              <a:rPr lang="ru-RU" sz="1100" b="1" smtClean="0">
                <a:solidFill>
                  <a:srgbClr val="FF00FF"/>
                </a:solidFill>
                <a:effectLst/>
              </a:rPr>
              <a:t>ИНЕССЫ РОМАНЕНКО, ИННЫ БАХТИНОЙ, ДАШИ ЗАХАРОВОЙ</a:t>
            </a:r>
            <a:r>
              <a:rPr lang="ru-RU" sz="1100" b="1" smtClean="0">
                <a:effectLst/>
              </a:rPr>
              <a:t>; НА 2 МЕСТЕ КОМАНДА </a:t>
            </a:r>
            <a:r>
              <a:rPr lang="ru-RU" sz="1100" b="1" smtClean="0">
                <a:solidFill>
                  <a:srgbClr val="2FC723"/>
                </a:solidFill>
                <a:effectLst/>
              </a:rPr>
              <a:t>МАКСИМА ФИЛЬКОВА И АНДРЕЯ ЛАЙСА,                 </a:t>
            </a:r>
            <a:r>
              <a:rPr lang="ru-RU" sz="1100" b="1" smtClean="0">
                <a:effectLst/>
              </a:rPr>
              <a:t> А НА 3 - </a:t>
            </a:r>
            <a:r>
              <a:rPr lang="ru-RU" sz="1100" b="1" smtClean="0">
                <a:solidFill>
                  <a:srgbClr val="000099"/>
                </a:solidFill>
                <a:effectLst/>
              </a:rPr>
              <a:t>РОМАНА МЕСКИЧЕКОВА, АЛЕКСАНДРА МЕДВЕДЕВА И ИВАНА ГОРЯЧЕВА.</a:t>
            </a:r>
          </a:p>
        </p:txBody>
      </p:sp>
      <p:sp>
        <p:nvSpPr>
          <p:cNvPr id="52226" name="Текст 2"/>
          <p:cNvSpPr>
            <a:spLocks noGrp="1"/>
          </p:cNvSpPr>
          <p:nvPr>
            <p:ph type="body" idx="4294967295"/>
          </p:nvPr>
        </p:nvSpPr>
        <p:spPr>
          <a:xfrm>
            <a:off x="971550" y="188913"/>
            <a:ext cx="6624638" cy="863600"/>
          </a:xfrm>
        </p:spPr>
        <p:txBody>
          <a:bodyPr anchor="b"/>
          <a:lstStyle/>
          <a:p>
            <a:pPr marL="17463" indent="0">
              <a:lnSpc>
                <a:spcPts val="2300"/>
              </a:lnSpc>
              <a:spcBef>
                <a:spcPct val="0"/>
              </a:spcBef>
              <a:buFont typeface="Wingdings 2" pitchFamily="18" charset="2"/>
              <a:buNone/>
            </a:pPr>
            <a:r>
              <a:rPr lang="ru-RU" sz="2000" b="1" smtClean="0">
                <a:solidFill>
                  <a:srgbClr val="990033"/>
                </a:solidFill>
              </a:rPr>
              <a:t>12 АПРЕЛЯ </a:t>
            </a:r>
          </a:p>
          <a:p>
            <a:pPr marL="17463" indent="0">
              <a:lnSpc>
                <a:spcPts val="2300"/>
              </a:lnSpc>
              <a:spcBef>
                <a:spcPct val="0"/>
              </a:spcBef>
              <a:buFont typeface="Wingdings 2" pitchFamily="18" charset="2"/>
              <a:buNone/>
            </a:pPr>
            <a:r>
              <a:rPr lang="ru-RU" sz="2400" b="1" smtClean="0">
                <a:solidFill>
                  <a:srgbClr val="0033CC"/>
                </a:solidFill>
              </a:rPr>
              <a:t>Школа «Юный лесовод» 7-8 классы</a:t>
            </a:r>
          </a:p>
          <a:p>
            <a:pPr marL="17463" indent="0">
              <a:lnSpc>
                <a:spcPts val="2300"/>
              </a:lnSpc>
              <a:spcBef>
                <a:spcPct val="0"/>
              </a:spcBef>
              <a:buFont typeface="Wingdings 2" pitchFamily="18" charset="2"/>
              <a:buNone/>
            </a:pPr>
            <a:endParaRPr lang="ru-RU" sz="2400" b="1" smtClean="0">
              <a:solidFill>
                <a:srgbClr val="0033CC"/>
              </a:solidFill>
            </a:endParaRPr>
          </a:p>
        </p:txBody>
      </p:sp>
      <p:pic>
        <p:nvPicPr>
          <p:cNvPr id="52227" name="Picture 2" descr="C:\Users\Русский\Desktop\Мои документы\Отчёты Хлебенковой\Юные лесоводы.JPG"/>
          <p:cNvPicPr>
            <a:picLocks noChangeAspect="1" noChangeArrowheads="1"/>
          </p:cNvPicPr>
          <p:nvPr/>
        </p:nvPicPr>
        <p:blipFill>
          <a:blip r:embed="rId2"/>
          <a:srcRect/>
          <a:stretch>
            <a:fillRect/>
          </a:stretch>
        </p:blipFill>
        <p:spPr bwMode="auto">
          <a:xfrm>
            <a:off x="3132138" y="981075"/>
            <a:ext cx="4645025" cy="3571875"/>
          </a:xfrm>
          <a:prstGeom prst="rect">
            <a:avLst/>
          </a:prstGeom>
          <a:noFill/>
          <a:ln w="9525">
            <a:noFill/>
            <a:miter lim="800000"/>
            <a:headEnd/>
            <a:tailEnd/>
          </a:ln>
        </p:spPr>
      </p:pic>
      <p:pic>
        <p:nvPicPr>
          <p:cNvPr id="52228" name="Picture 3" descr="F:\ГАЗЕТА\Ещё газета\Фото и картинк\Фото и картинки\Название вырезано\IMG_20190524_0001 - копия.jpg"/>
          <p:cNvPicPr>
            <a:picLocks noChangeAspect="1" noChangeArrowheads="1"/>
          </p:cNvPicPr>
          <p:nvPr/>
        </p:nvPicPr>
        <p:blipFill>
          <a:blip r:embed="rId3"/>
          <a:srcRect/>
          <a:stretch>
            <a:fillRect/>
          </a:stretch>
        </p:blipFill>
        <p:spPr bwMode="auto">
          <a:xfrm rot="-704974">
            <a:off x="468313" y="1196975"/>
            <a:ext cx="2232025" cy="3260725"/>
          </a:xfrm>
          <a:prstGeom prst="rect">
            <a:avLst/>
          </a:prstGeom>
          <a:noFill/>
          <a:ln w="9525">
            <a:noFill/>
            <a:miter lim="800000"/>
            <a:headEnd/>
            <a:tailEnd/>
          </a:ln>
        </p:spPr>
      </p:pic>
      <p:pic>
        <p:nvPicPr>
          <p:cNvPr id="52229" name="Picture 2" descr="C:\Users\Русский\Pictures\Звёздный час\Зажги свою звезду - копия.jpg"/>
          <p:cNvPicPr>
            <a:picLocks noChangeAspect="1" noChangeArrowheads="1"/>
          </p:cNvPicPr>
          <p:nvPr/>
        </p:nvPicPr>
        <p:blipFill>
          <a:blip r:embed="rId4"/>
          <a:srcRect/>
          <a:stretch>
            <a:fillRect/>
          </a:stretch>
        </p:blipFill>
        <p:spPr bwMode="auto">
          <a:xfrm>
            <a:off x="7747000" y="0"/>
            <a:ext cx="1397000" cy="12239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49" name="Picture 2" descr="C:\Users\Русский\Pictures\Звёздный час\Зажги свою звезду - копия.jpg"/>
          <p:cNvPicPr>
            <a:picLocks noChangeAspect="1" noChangeArrowheads="1"/>
          </p:cNvPicPr>
          <p:nvPr/>
        </p:nvPicPr>
        <p:blipFill>
          <a:blip r:embed="rId2"/>
          <a:srcRect/>
          <a:stretch>
            <a:fillRect/>
          </a:stretch>
        </p:blipFill>
        <p:spPr bwMode="auto">
          <a:xfrm>
            <a:off x="7202488" y="0"/>
            <a:ext cx="1941512" cy="1700213"/>
          </a:xfrm>
          <a:prstGeom prst="rect">
            <a:avLst/>
          </a:prstGeom>
          <a:noFill/>
          <a:ln w="9525">
            <a:noFill/>
            <a:miter lim="800000"/>
            <a:headEnd/>
            <a:tailEnd/>
          </a:ln>
        </p:spPr>
      </p:pic>
      <p:sp>
        <p:nvSpPr>
          <p:cNvPr id="53250" name="Заголовок 1"/>
          <p:cNvSpPr>
            <a:spLocks noGrp="1"/>
          </p:cNvSpPr>
          <p:nvPr>
            <p:ph type="title" idx="4294967295"/>
          </p:nvPr>
        </p:nvSpPr>
        <p:spPr bwMode="auto">
          <a:xfrm>
            <a:off x="900113" y="274638"/>
            <a:ext cx="6985000" cy="3441700"/>
          </a:xfrm>
          <a:noFill/>
        </p:spPr>
        <p:txBody>
          <a:bodyPr vert="horz" wrap="square" lIns="91440" tIns="45720" rIns="91440" bIns="45720" numCol="1" anchorCtr="0" compatLnSpc="1">
            <a:prstTxWarp prst="textNoShape">
              <a:avLst/>
            </a:prstTxWarp>
          </a:bodyPr>
          <a:lstStyle/>
          <a:p>
            <a:pPr eaLnBrk="1" hangingPunct="1"/>
            <a:r>
              <a:rPr lang="ru-RU" sz="6600" b="1" smtClean="0">
                <a:solidFill>
                  <a:srgbClr val="2FC723"/>
                </a:solidFill>
                <a:effectLst/>
                <a:latin typeface="Corbel" pitchFamily="34" charset="0"/>
              </a:rPr>
              <a:t>Индивидуальные </a:t>
            </a:r>
            <a:br>
              <a:rPr lang="ru-RU" sz="6600" b="1" smtClean="0">
                <a:solidFill>
                  <a:srgbClr val="2FC723"/>
                </a:solidFill>
                <a:effectLst/>
                <a:latin typeface="Corbel" pitchFamily="34" charset="0"/>
              </a:rPr>
            </a:br>
            <a:r>
              <a:rPr lang="ru-RU" sz="6600" b="1" smtClean="0">
                <a:solidFill>
                  <a:srgbClr val="2FC723"/>
                </a:solidFill>
                <a:effectLst/>
                <a:latin typeface="Corbel" pitchFamily="34" charset="0"/>
              </a:rPr>
              <a:t>достижения </a:t>
            </a:r>
            <a:br>
              <a:rPr lang="ru-RU" sz="6600" b="1" smtClean="0">
                <a:solidFill>
                  <a:srgbClr val="2FC723"/>
                </a:solidFill>
                <a:effectLst/>
                <a:latin typeface="Corbel" pitchFamily="34" charset="0"/>
              </a:rPr>
            </a:br>
            <a:r>
              <a:rPr lang="ru-RU" sz="6600" b="1" smtClean="0">
                <a:solidFill>
                  <a:srgbClr val="2FC723"/>
                </a:solidFill>
                <a:effectLst/>
                <a:latin typeface="Corbel" pitchFamily="34" charset="0"/>
              </a:rPr>
              <a:t>в учёбе</a:t>
            </a:r>
          </a:p>
        </p:txBody>
      </p:sp>
      <p:pic>
        <p:nvPicPr>
          <p:cNvPr id="53251" name="Picture 3" descr="C:\Users\Русский\Pictures\Картинки осень 2018\Староста.jpg"/>
          <p:cNvPicPr>
            <a:picLocks noChangeAspect="1" noChangeArrowheads="1"/>
          </p:cNvPicPr>
          <p:nvPr/>
        </p:nvPicPr>
        <p:blipFill>
          <a:blip r:embed="rId3"/>
          <a:srcRect/>
          <a:stretch>
            <a:fillRect/>
          </a:stretch>
        </p:blipFill>
        <p:spPr bwMode="auto">
          <a:xfrm>
            <a:off x="6156325" y="2852738"/>
            <a:ext cx="2808288" cy="37385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idx="4294967295"/>
          </p:nvPr>
        </p:nvSpPr>
        <p:spPr>
          <a:xfrm>
            <a:off x="971550" y="0"/>
            <a:ext cx="7962900" cy="1628775"/>
          </a:xfrm>
        </p:spPr>
        <p:txBody>
          <a:bodyPr vert="horz" wrap="square" lIns="91440" tIns="45720" rIns="91440" bIns="45720" numCol="1" anchorCtr="0" compatLnSpc="1">
            <a:prstTxWarp prst="textNoShape">
              <a:avLst/>
            </a:prstTxWarp>
          </a:bodyPr>
          <a:lstStyle/>
          <a:p>
            <a:pPr eaLnBrk="1" hangingPunct="1">
              <a:defRPr/>
            </a:pPr>
            <a:r>
              <a:rPr lang="ru-RU" sz="4000" dirty="0" smtClean="0">
                <a:solidFill>
                  <a:srgbClr val="0033CC"/>
                </a:solidFill>
                <a:effectLst/>
              </a:rPr>
              <a:t>«Созвездие» 2019 </a:t>
            </a:r>
            <a:r>
              <a:rPr lang="ru-RU" sz="4000" dirty="0" smtClean="0">
                <a:solidFill>
                  <a:schemeClr val="tx1"/>
                </a:solidFill>
                <a:effectLst/>
              </a:rPr>
              <a:t/>
            </a:r>
            <a:br>
              <a:rPr lang="ru-RU" sz="4000" dirty="0" smtClean="0">
                <a:solidFill>
                  <a:schemeClr val="tx1"/>
                </a:solidFill>
                <a:effectLst/>
              </a:rPr>
            </a:br>
            <a:endParaRPr lang="ru-RU" dirty="0" smtClean="0">
              <a:effectLst>
                <a:outerShdw blurRad="38100" dist="38100" dir="2700000" algn="tl">
                  <a:srgbClr val="C0C0C0"/>
                </a:outerShdw>
              </a:effectLst>
            </a:endParaRPr>
          </a:p>
        </p:txBody>
      </p:sp>
      <p:sp>
        <p:nvSpPr>
          <p:cNvPr id="54274" name="Содержимое 2"/>
          <p:cNvSpPr>
            <a:spLocks noGrp="1"/>
          </p:cNvSpPr>
          <p:nvPr>
            <p:ph sz="half" idx="4294967295"/>
          </p:nvPr>
        </p:nvSpPr>
        <p:spPr>
          <a:xfrm>
            <a:off x="1042988" y="1773238"/>
            <a:ext cx="3657600" cy="4662487"/>
          </a:xfrm>
        </p:spPr>
        <p:txBody>
          <a:bodyPr/>
          <a:lstStyle/>
          <a:p>
            <a:pPr eaLnBrk="1" hangingPunct="1">
              <a:buFont typeface="Wingdings 2" pitchFamily="18" charset="2"/>
              <a:buNone/>
            </a:pPr>
            <a:r>
              <a:rPr lang="ru-RU" sz="2800" smtClean="0">
                <a:latin typeface="Corbel" pitchFamily="34" charset="0"/>
              </a:rPr>
              <a:t>     На «4» и «5» закончили учебный год</a:t>
            </a:r>
          </a:p>
          <a:p>
            <a:pPr eaLnBrk="1" hangingPunct="1">
              <a:buFont typeface="Wingdings" pitchFamily="2" charset="2"/>
              <a:buChar char="v"/>
            </a:pPr>
            <a:r>
              <a:rPr lang="ru-RU" sz="2800" smtClean="0">
                <a:solidFill>
                  <a:srgbClr val="FF0000"/>
                </a:solidFill>
                <a:latin typeface="Corbel" pitchFamily="34" charset="0"/>
              </a:rPr>
              <a:t>Суханова Надя</a:t>
            </a:r>
          </a:p>
          <a:p>
            <a:pPr eaLnBrk="1" hangingPunct="1">
              <a:buFont typeface="Wingdings" pitchFamily="2" charset="2"/>
              <a:buChar char="v"/>
            </a:pPr>
            <a:r>
              <a:rPr lang="ru-RU" sz="2800" smtClean="0">
                <a:solidFill>
                  <a:srgbClr val="FF0000"/>
                </a:solidFill>
                <a:latin typeface="Corbel" pitchFamily="34" charset="0"/>
              </a:rPr>
              <a:t>Захарова Дарья</a:t>
            </a:r>
          </a:p>
          <a:p>
            <a:pPr eaLnBrk="1" hangingPunct="1">
              <a:buFont typeface="Wingdings" pitchFamily="2" charset="2"/>
              <a:buChar char="v"/>
            </a:pPr>
            <a:r>
              <a:rPr lang="ru-RU" sz="2800" smtClean="0">
                <a:solidFill>
                  <a:srgbClr val="FF0000"/>
                </a:solidFill>
                <a:latin typeface="Corbel" pitchFamily="34" charset="0"/>
              </a:rPr>
              <a:t> Романенко Инесса</a:t>
            </a:r>
          </a:p>
          <a:p>
            <a:pPr eaLnBrk="1" hangingPunct="1">
              <a:buFont typeface="Wingdings" pitchFamily="2" charset="2"/>
              <a:buChar char="v"/>
            </a:pPr>
            <a:r>
              <a:rPr lang="ru-RU" sz="2800" smtClean="0">
                <a:solidFill>
                  <a:srgbClr val="FF0000"/>
                </a:solidFill>
                <a:latin typeface="Corbel" pitchFamily="34" charset="0"/>
              </a:rPr>
              <a:t>Никитин Артём</a:t>
            </a:r>
          </a:p>
          <a:p>
            <a:pPr eaLnBrk="1" hangingPunct="1">
              <a:buFont typeface="Wingdings" pitchFamily="2" charset="2"/>
              <a:buChar char="v"/>
            </a:pPr>
            <a:r>
              <a:rPr lang="ru-RU" sz="2800" smtClean="0">
                <a:solidFill>
                  <a:srgbClr val="FF0000"/>
                </a:solidFill>
                <a:latin typeface="Corbel" pitchFamily="34" charset="0"/>
              </a:rPr>
              <a:t>Баранова Оля</a:t>
            </a:r>
          </a:p>
          <a:p>
            <a:pPr eaLnBrk="1" hangingPunct="1">
              <a:buFont typeface="Wingdings" pitchFamily="2" charset="2"/>
              <a:buChar char="v"/>
            </a:pPr>
            <a:r>
              <a:rPr lang="ru-RU" sz="2800" smtClean="0">
                <a:solidFill>
                  <a:srgbClr val="FF0000"/>
                </a:solidFill>
                <a:latin typeface="Corbel" pitchFamily="34" charset="0"/>
              </a:rPr>
              <a:t>Захаров Артём</a:t>
            </a:r>
          </a:p>
          <a:p>
            <a:pPr eaLnBrk="1" hangingPunct="1">
              <a:buFont typeface="Wingdings" pitchFamily="2" charset="2"/>
              <a:buChar char="v"/>
            </a:pPr>
            <a:endParaRPr lang="ru-RU" sz="2800" smtClean="0">
              <a:solidFill>
                <a:srgbClr val="FF0000"/>
              </a:solidFill>
              <a:latin typeface="Corbel" pitchFamily="34" charset="0"/>
            </a:endParaRPr>
          </a:p>
          <a:p>
            <a:pPr eaLnBrk="1" hangingPunct="1">
              <a:buFont typeface="Wingdings" pitchFamily="2" charset="2"/>
              <a:buChar char="v"/>
            </a:pPr>
            <a:endParaRPr lang="ru-RU" sz="2800" smtClean="0">
              <a:solidFill>
                <a:srgbClr val="FF0000"/>
              </a:solidFill>
              <a:latin typeface="Corbel" pitchFamily="34" charset="0"/>
            </a:endParaRPr>
          </a:p>
          <a:p>
            <a:pPr eaLnBrk="1" hangingPunct="1">
              <a:buFont typeface="Wingdings" pitchFamily="2" charset="2"/>
              <a:buChar char="v"/>
            </a:pPr>
            <a:endParaRPr lang="ru-RU" sz="2800" smtClean="0">
              <a:solidFill>
                <a:srgbClr val="FF0000"/>
              </a:solidFill>
              <a:latin typeface="Corbel" pitchFamily="34" charset="0"/>
            </a:endParaRPr>
          </a:p>
          <a:p>
            <a:pPr eaLnBrk="1" hangingPunct="1">
              <a:buFont typeface="Wingdings" pitchFamily="2" charset="2"/>
              <a:buChar char="v"/>
            </a:pPr>
            <a:endParaRPr lang="ru-RU" sz="2800" smtClean="0">
              <a:solidFill>
                <a:srgbClr val="FF0000"/>
              </a:solidFill>
              <a:latin typeface="Corbel" pitchFamily="34" charset="0"/>
            </a:endParaRPr>
          </a:p>
          <a:p>
            <a:pPr eaLnBrk="1" hangingPunct="1">
              <a:buFont typeface="Wingdings" pitchFamily="2" charset="2"/>
              <a:buChar char="v"/>
            </a:pPr>
            <a:endParaRPr lang="ru-RU" sz="2800" smtClean="0">
              <a:solidFill>
                <a:srgbClr val="FF0000"/>
              </a:solidFill>
              <a:latin typeface="Corbel" pitchFamily="34" charset="0"/>
            </a:endParaRPr>
          </a:p>
          <a:p>
            <a:pPr eaLnBrk="1" hangingPunct="1">
              <a:buFont typeface="Wingdings" pitchFamily="2" charset="2"/>
              <a:buChar char="v"/>
            </a:pPr>
            <a:r>
              <a:rPr lang="ru-RU" sz="2800" smtClean="0">
                <a:solidFill>
                  <a:srgbClr val="FF0000"/>
                </a:solidFill>
                <a:latin typeface="Corbel" pitchFamily="34" charset="0"/>
              </a:rPr>
              <a:t>…</a:t>
            </a:r>
          </a:p>
        </p:txBody>
      </p:sp>
      <p:pic>
        <p:nvPicPr>
          <p:cNvPr id="54275" name="Picture 2" descr="C:\Users\Русский\Pictures\Звёздный час\Зажги свою звезду - копия.jpg"/>
          <p:cNvPicPr>
            <a:picLocks noChangeAspect="1" noChangeArrowheads="1"/>
          </p:cNvPicPr>
          <p:nvPr/>
        </p:nvPicPr>
        <p:blipFill>
          <a:blip r:embed="rId2"/>
          <a:srcRect/>
          <a:stretch>
            <a:fillRect/>
          </a:stretch>
        </p:blipFill>
        <p:spPr bwMode="auto">
          <a:xfrm>
            <a:off x="7705725" y="0"/>
            <a:ext cx="1438275" cy="1258888"/>
          </a:xfrm>
          <a:prstGeom prst="rect">
            <a:avLst/>
          </a:prstGeom>
          <a:noFill/>
          <a:ln w="9525">
            <a:noFill/>
            <a:miter lim="800000"/>
            <a:headEnd/>
            <a:tailEnd/>
          </a:ln>
        </p:spPr>
      </p:pic>
      <p:pic>
        <p:nvPicPr>
          <p:cNvPr id="54276" name="Picture 2"/>
          <p:cNvPicPr>
            <a:picLocks noChangeAspect="1" noChangeArrowheads="1"/>
          </p:cNvPicPr>
          <p:nvPr/>
        </p:nvPicPr>
        <p:blipFill>
          <a:blip r:embed="rId3"/>
          <a:srcRect/>
          <a:stretch>
            <a:fillRect/>
          </a:stretch>
        </p:blipFill>
        <p:spPr bwMode="auto">
          <a:xfrm>
            <a:off x="4787900" y="1504950"/>
            <a:ext cx="3581400" cy="49672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7" name="Picture 2" descr="C:\Users\Русский\Pictures\Звёздный час\Зажги свою звезду - копия.jpg"/>
          <p:cNvPicPr>
            <a:picLocks noChangeAspect="1" noChangeArrowheads="1"/>
          </p:cNvPicPr>
          <p:nvPr/>
        </p:nvPicPr>
        <p:blipFill>
          <a:blip r:embed="rId2"/>
          <a:srcRect/>
          <a:stretch>
            <a:fillRect/>
          </a:stretch>
        </p:blipFill>
        <p:spPr bwMode="auto">
          <a:xfrm>
            <a:off x="7202488" y="188913"/>
            <a:ext cx="1941512" cy="1700212"/>
          </a:xfrm>
          <a:prstGeom prst="rect">
            <a:avLst/>
          </a:prstGeom>
          <a:noFill/>
          <a:ln w="9525">
            <a:noFill/>
            <a:miter lim="800000"/>
            <a:headEnd/>
            <a:tailEnd/>
          </a:ln>
        </p:spPr>
      </p:pic>
      <p:sp>
        <p:nvSpPr>
          <p:cNvPr id="44034" name="Заголовок 1"/>
          <p:cNvSpPr>
            <a:spLocks noGrp="1"/>
          </p:cNvSpPr>
          <p:nvPr>
            <p:ph type="title" idx="4294967295"/>
          </p:nvPr>
        </p:nvSpPr>
        <p:spPr bwMode="auto">
          <a:xfrm>
            <a:off x="971550" y="274638"/>
            <a:ext cx="7962900" cy="3009900"/>
          </a:xfrm>
        </p:spPr>
        <p:txBody>
          <a:bodyPr vert="horz" wrap="square" lIns="91440" tIns="45720" rIns="91440" bIns="45720" numCol="1" anchorCtr="0" compatLnSpc="1">
            <a:prstTxWarp prst="textNoShape">
              <a:avLst/>
            </a:prstTxWarp>
            <a:normAutofit fontScale="90000"/>
          </a:bodyPr>
          <a:lstStyle/>
          <a:p>
            <a:pPr eaLnBrk="1" hangingPunct="1">
              <a:defRPr/>
            </a:pPr>
            <a:r>
              <a:rPr lang="ru-RU" sz="6600" b="1" smtClean="0">
                <a:solidFill>
                  <a:srgbClr val="2FC723"/>
                </a:solidFill>
                <a:effectLst/>
                <a:latin typeface="+mj-lt"/>
              </a:rPr>
              <a:t>Индивидуальные </a:t>
            </a:r>
            <a:br>
              <a:rPr lang="ru-RU" sz="6600" b="1" smtClean="0">
                <a:solidFill>
                  <a:srgbClr val="2FC723"/>
                </a:solidFill>
                <a:effectLst/>
                <a:latin typeface="+mj-lt"/>
              </a:rPr>
            </a:br>
            <a:r>
              <a:rPr lang="ru-RU" sz="6600" b="1" smtClean="0">
                <a:solidFill>
                  <a:srgbClr val="2FC723"/>
                </a:solidFill>
                <a:effectLst/>
                <a:latin typeface="+mj-lt"/>
              </a:rPr>
              <a:t>достижения</a:t>
            </a:r>
            <a:br>
              <a:rPr lang="ru-RU" sz="6600" b="1" smtClean="0">
                <a:solidFill>
                  <a:srgbClr val="2FC723"/>
                </a:solidFill>
                <a:effectLst/>
                <a:latin typeface="+mj-lt"/>
              </a:rPr>
            </a:br>
            <a:r>
              <a:rPr lang="ru-RU" sz="6600" b="1" smtClean="0">
                <a:solidFill>
                  <a:srgbClr val="2FC723"/>
                </a:solidFill>
                <a:effectLst/>
                <a:latin typeface="+mj-lt"/>
              </a:rPr>
              <a:t> в спорте</a:t>
            </a:r>
          </a:p>
        </p:txBody>
      </p:sp>
      <p:pic>
        <p:nvPicPr>
          <p:cNvPr id="55299" name="Picture 2" descr="C:\Users\Русский\Pictures\Картинки осень 2018\физорг.jpg"/>
          <p:cNvPicPr>
            <a:picLocks noChangeAspect="1" noChangeArrowheads="1"/>
          </p:cNvPicPr>
          <p:nvPr/>
        </p:nvPicPr>
        <p:blipFill>
          <a:blip r:embed="rId3"/>
          <a:srcRect/>
          <a:stretch>
            <a:fillRect/>
          </a:stretch>
        </p:blipFill>
        <p:spPr bwMode="auto">
          <a:xfrm>
            <a:off x="4787900" y="2205038"/>
            <a:ext cx="3659188" cy="37512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p:cNvSpPr>
          <p:nvPr>
            <p:ph type="title" idx="4294967295"/>
          </p:nvPr>
        </p:nvSpPr>
        <p:spPr bwMode="auto">
          <a:xfrm>
            <a:off x="1042988" y="0"/>
            <a:ext cx="7891462" cy="1417638"/>
          </a:xfrm>
        </p:spPr>
        <p:txBody>
          <a:bodyPr vert="horz" wrap="square" lIns="91440" tIns="45720" rIns="91440" bIns="45720" numCol="1" anchorCtr="0" compatLnSpc="1">
            <a:prstTxWarp prst="textNoShape">
              <a:avLst/>
            </a:prstTxWarp>
            <a:normAutofit fontScale="90000"/>
          </a:bodyPr>
          <a:lstStyle/>
          <a:p>
            <a:pPr>
              <a:defRPr/>
            </a:pPr>
            <a:r>
              <a:rPr lang="ru-RU" sz="3200" dirty="0" smtClean="0">
                <a:effectLst/>
                <a:latin typeface="Corbel" pitchFamily="34" charset="0"/>
              </a:rPr>
              <a:t> </a:t>
            </a:r>
            <a:r>
              <a:rPr lang="ru-RU" sz="2200" b="1" dirty="0" smtClean="0">
                <a:solidFill>
                  <a:srgbClr val="C00000"/>
                </a:solidFill>
                <a:effectLst/>
                <a:latin typeface="+mj-lt"/>
              </a:rPr>
              <a:t>1 МАЯ </a:t>
            </a:r>
            <a:r>
              <a:rPr lang="ru-RU" sz="2400" dirty="0" smtClean="0">
                <a:effectLst/>
                <a:latin typeface="+mj-lt"/>
              </a:rPr>
              <a:t/>
            </a:r>
            <a:br>
              <a:rPr lang="ru-RU" sz="2400" dirty="0" smtClean="0">
                <a:effectLst/>
                <a:latin typeface="+mj-lt"/>
              </a:rPr>
            </a:br>
            <a:r>
              <a:rPr lang="ru-RU" sz="2700" b="1" dirty="0" smtClean="0">
                <a:solidFill>
                  <a:srgbClr val="0033CC"/>
                </a:solidFill>
                <a:effectLst/>
                <a:latin typeface="+mj-lt"/>
              </a:rPr>
              <a:t>Районное соревнование по стрельбе из пневматической винтовки «Меткий стрелок»</a:t>
            </a:r>
            <a:br>
              <a:rPr lang="ru-RU" sz="2700" b="1" dirty="0" smtClean="0">
                <a:solidFill>
                  <a:srgbClr val="0033CC"/>
                </a:solidFill>
                <a:effectLst/>
                <a:latin typeface="+mj-lt"/>
              </a:rPr>
            </a:br>
            <a:endParaRPr lang="ru-RU" sz="2700" b="1" dirty="0" smtClean="0">
              <a:solidFill>
                <a:srgbClr val="0033CC"/>
              </a:solidFill>
              <a:effectLst/>
              <a:latin typeface="+mj-lt"/>
            </a:endParaRPr>
          </a:p>
        </p:txBody>
      </p:sp>
      <p:sp>
        <p:nvSpPr>
          <p:cNvPr id="51202" name="Rectangle 3"/>
          <p:cNvSpPr>
            <a:spLocks noGrp="1"/>
          </p:cNvSpPr>
          <p:nvPr>
            <p:ph type="body" idx="4294967295"/>
          </p:nvPr>
        </p:nvSpPr>
        <p:spPr>
          <a:xfrm>
            <a:off x="1403350" y="1412875"/>
            <a:ext cx="7499350" cy="4800600"/>
          </a:xfrm>
        </p:spPr>
        <p:txBody>
          <a:bodyPr/>
          <a:lstStyle/>
          <a:p>
            <a:pPr>
              <a:defRPr/>
            </a:pPr>
            <a:r>
              <a:rPr lang="ru-RU" sz="1600" dirty="0" smtClean="0">
                <a:latin typeface="+mj-lt"/>
              </a:rPr>
              <a:t>Учащиеся нашей школы </a:t>
            </a:r>
            <a:r>
              <a:rPr lang="ru-RU" sz="1600" b="1" dirty="0" err="1" smtClean="0">
                <a:solidFill>
                  <a:srgbClr val="000099"/>
                </a:solidFill>
                <a:latin typeface="+mj-lt"/>
              </a:rPr>
              <a:t>Армянинов</a:t>
            </a:r>
            <a:r>
              <a:rPr lang="ru-RU" sz="1600" b="1" dirty="0" smtClean="0">
                <a:solidFill>
                  <a:srgbClr val="000099"/>
                </a:solidFill>
                <a:latin typeface="+mj-lt"/>
              </a:rPr>
              <a:t> Александр, Медведев Александр и </a:t>
            </a:r>
            <a:r>
              <a:rPr lang="ru-RU" sz="1600" b="1" dirty="0" err="1" smtClean="0">
                <a:solidFill>
                  <a:srgbClr val="000099"/>
                </a:solidFill>
                <a:latin typeface="+mj-lt"/>
              </a:rPr>
              <a:t>Мескичеков</a:t>
            </a:r>
            <a:r>
              <a:rPr lang="ru-RU" sz="1600" b="1" dirty="0" smtClean="0">
                <a:solidFill>
                  <a:srgbClr val="000099"/>
                </a:solidFill>
                <a:latin typeface="+mj-lt"/>
              </a:rPr>
              <a:t> Роман </a:t>
            </a:r>
            <a:r>
              <a:rPr lang="ru-RU" sz="1600" dirty="0" smtClean="0">
                <a:latin typeface="+mj-lt"/>
              </a:rPr>
              <a:t>приняли участие в отборочных соревнованиях по стрельбе из пневматической винтовки на личное командное первенство «</a:t>
            </a:r>
            <a:r>
              <a:rPr lang="ru-RU" sz="1600" b="1" dirty="0" smtClean="0">
                <a:latin typeface="+mj-lt"/>
              </a:rPr>
              <a:t>Меткий стрелок</a:t>
            </a:r>
            <a:r>
              <a:rPr lang="ru-RU" sz="1600" dirty="0" smtClean="0">
                <a:latin typeface="+mj-lt"/>
              </a:rPr>
              <a:t>».... по итогам соревнования </a:t>
            </a:r>
            <a:r>
              <a:rPr lang="ru-RU" sz="1600" b="1" dirty="0" err="1" smtClean="0">
                <a:solidFill>
                  <a:srgbClr val="FF0000"/>
                </a:solidFill>
                <a:latin typeface="+mj-lt"/>
              </a:rPr>
              <a:t>Мескичеков</a:t>
            </a:r>
            <a:r>
              <a:rPr lang="ru-RU" sz="1600" b="1" dirty="0" smtClean="0">
                <a:solidFill>
                  <a:srgbClr val="FF0000"/>
                </a:solidFill>
                <a:latin typeface="+mj-lt"/>
              </a:rPr>
              <a:t> Роман, </a:t>
            </a:r>
            <a:r>
              <a:rPr lang="ru-RU" sz="1600" dirty="0" smtClean="0">
                <a:latin typeface="+mj-lt"/>
              </a:rPr>
              <a:t>ученик 7 класса награжден за 2 место в районных соревнованиях по стрельбе из пневматической винтовки «Меткий стрелок» (1 Мая)</a:t>
            </a:r>
          </a:p>
        </p:txBody>
      </p:sp>
      <p:pic>
        <p:nvPicPr>
          <p:cNvPr id="56323" name="Picture 4"/>
          <p:cNvPicPr>
            <a:picLocks noChangeAspect="1" noChangeArrowheads="1"/>
          </p:cNvPicPr>
          <p:nvPr/>
        </p:nvPicPr>
        <p:blipFill>
          <a:blip r:embed="rId2"/>
          <a:srcRect/>
          <a:stretch>
            <a:fillRect/>
          </a:stretch>
        </p:blipFill>
        <p:spPr bwMode="auto">
          <a:xfrm>
            <a:off x="1331913" y="3284538"/>
            <a:ext cx="3311525" cy="3313112"/>
          </a:xfrm>
          <a:prstGeom prst="rect">
            <a:avLst/>
          </a:prstGeom>
          <a:noFill/>
          <a:ln w="9525">
            <a:noFill/>
            <a:miter lim="800000"/>
            <a:headEnd/>
            <a:tailEnd/>
          </a:ln>
        </p:spPr>
      </p:pic>
      <p:pic>
        <p:nvPicPr>
          <p:cNvPr id="56324" name="Picture 2"/>
          <p:cNvPicPr>
            <a:picLocks noChangeAspect="1" noChangeArrowheads="1"/>
          </p:cNvPicPr>
          <p:nvPr/>
        </p:nvPicPr>
        <p:blipFill>
          <a:blip r:embed="rId3"/>
          <a:srcRect/>
          <a:stretch>
            <a:fillRect/>
          </a:stretch>
        </p:blipFill>
        <p:spPr bwMode="auto">
          <a:xfrm>
            <a:off x="5651500" y="3284538"/>
            <a:ext cx="2449513" cy="32654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Текст 2"/>
          <p:cNvSpPr>
            <a:spLocks noGrp="1"/>
          </p:cNvSpPr>
          <p:nvPr>
            <p:ph type="body" idx="4294967295"/>
          </p:nvPr>
        </p:nvSpPr>
        <p:spPr>
          <a:xfrm>
            <a:off x="1042988" y="188913"/>
            <a:ext cx="8101012" cy="503237"/>
          </a:xfrm>
          <a:solidFill>
            <a:schemeClr val="bg1"/>
          </a:solidFill>
          <a:ln w="10795">
            <a:solidFill>
              <a:schemeClr val="bg1"/>
            </a:solidFill>
          </a:ln>
        </p:spPr>
        <p:txBody>
          <a:bodyPr anchor="ctr"/>
          <a:lstStyle/>
          <a:p>
            <a:pPr marL="63500" indent="0" eaLnBrk="1" hangingPunct="1">
              <a:spcBef>
                <a:spcPts val="100"/>
              </a:spcBef>
              <a:buFont typeface="Wingdings 2" pitchFamily="18" charset="2"/>
              <a:buNone/>
            </a:pPr>
            <a:r>
              <a:rPr lang="ru-RU" sz="2000" b="1" smtClean="0">
                <a:solidFill>
                  <a:srgbClr val="C00000"/>
                </a:solidFill>
                <a:cs typeface="Arial" charset="0"/>
              </a:rPr>
              <a:t>ЯНВАРЬ – </a:t>
            </a:r>
            <a:r>
              <a:rPr lang="ru-RU" sz="2000" b="1" smtClean="0">
                <a:solidFill>
                  <a:srgbClr val="0033CC"/>
                </a:solidFill>
                <a:cs typeface="Arial" charset="0"/>
              </a:rPr>
              <a:t>ЕЖЕГОДНАЯ АКЦИЯ «ПОДКОРМИ ПТИЦ ЗИМОЙ»</a:t>
            </a:r>
          </a:p>
        </p:txBody>
      </p:sp>
      <p:pic>
        <p:nvPicPr>
          <p:cNvPr id="6" name="Picture 2" descr="C:\Users\Русский\Pictures\Звёздный час\Зажги свою звезду - копия.jpg"/>
          <p:cNvPicPr>
            <a:picLocks noChangeAspect="1" noChangeArrowheads="1"/>
          </p:cNvPicPr>
          <p:nvPr/>
        </p:nvPicPr>
        <p:blipFill>
          <a:blip r:embed="rId2" cstate="print"/>
          <a:srcRect/>
          <a:stretch>
            <a:fillRect/>
          </a:stretch>
        </p:blipFill>
        <p:spPr bwMode="auto">
          <a:xfrm>
            <a:off x="7641231" y="5542002"/>
            <a:ext cx="1502769" cy="1315998"/>
          </a:xfrm>
          <a:prstGeom prst="ellipse">
            <a:avLst/>
          </a:prstGeom>
          <a:noFill/>
          <a:ln w="9525">
            <a:noFill/>
            <a:miter lim="800000"/>
            <a:headEnd/>
            <a:tailEnd/>
          </a:ln>
        </p:spPr>
      </p:pic>
      <p:pic>
        <p:nvPicPr>
          <p:cNvPr id="11267" name="Рисунок 7" descr="H:\DCIM\311___01\IMG_4331.JPG"/>
          <p:cNvPicPr>
            <a:picLocks noChangeAspect="1" noChangeArrowheads="1"/>
          </p:cNvPicPr>
          <p:nvPr/>
        </p:nvPicPr>
        <p:blipFill>
          <a:blip r:embed="rId3"/>
          <a:srcRect l="10384" t="18214" r="8694"/>
          <a:stretch>
            <a:fillRect/>
          </a:stretch>
        </p:blipFill>
        <p:spPr bwMode="auto">
          <a:xfrm>
            <a:off x="0" y="1052513"/>
            <a:ext cx="4211638" cy="3159125"/>
          </a:xfrm>
          <a:prstGeom prst="rect">
            <a:avLst/>
          </a:prstGeom>
          <a:noFill/>
          <a:ln w="9525">
            <a:noFill/>
            <a:miter lim="800000"/>
            <a:headEnd/>
            <a:tailEnd/>
          </a:ln>
        </p:spPr>
      </p:pic>
      <p:pic>
        <p:nvPicPr>
          <p:cNvPr id="11268" name="Содержимое 9" descr="H:\DCIM\311___01\IMG_4329.JPG"/>
          <p:cNvPicPr>
            <a:picLocks noGrp="1"/>
          </p:cNvPicPr>
          <p:nvPr>
            <p:ph sz="quarter" idx="4294967295"/>
          </p:nvPr>
        </p:nvPicPr>
        <p:blipFill>
          <a:blip r:embed="rId4"/>
          <a:srcRect l="6371" t="23215"/>
          <a:stretch>
            <a:fillRect/>
          </a:stretch>
        </p:blipFill>
        <p:spPr>
          <a:xfrm>
            <a:off x="4211638" y="1052513"/>
            <a:ext cx="4932362" cy="3168650"/>
          </a:xfrm>
        </p:spPr>
      </p:pic>
      <p:pic>
        <p:nvPicPr>
          <p:cNvPr id="11269" name="Рисунок 10" descr="H:\DCIM\311___01\IMG_4328.JPG"/>
          <p:cNvPicPr>
            <a:picLocks noChangeAspect="1" noChangeArrowheads="1"/>
          </p:cNvPicPr>
          <p:nvPr/>
        </p:nvPicPr>
        <p:blipFill>
          <a:blip r:embed="rId5"/>
          <a:srcRect l="13866"/>
          <a:stretch>
            <a:fillRect/>
          </a:stretch>
        </p:blipFill>
        <p:spPr bwMode="auto">
          <a:xfrm>
            <a:off x="0" y="4221163"/>
            <a:ext cx="3059113" cy="2659062"/>
          </a:xfrm>
          <a:prstGeom prst="rect">
            <a:avLst/>
          </a:prstGeom>
          <a:noFill/>
          <a:ln w="9525">
            <a:noFill/>
            <a:miter lim="800000"/>
            <a:headEnd/>
            <a:tailEnd/>
          </a:ln>
        </p:spPr>
      </p:pic>
      <p:sp>
        <p:nvSpPr>
          <p:cNvPr id="11270" name="Заголовок 11"/>
          <p:cNvSpPr>
            <a:spLocks noGrp="1"/>
          </p:cNvSpPr>
          <p:nvPr>
            <p:ph type="title" idx="4294967295"/>
          </p:nvPr>
        </p:nvSpPr>
        <p:spPr bwMode="auto">
          <a:xfrm>
            <a:off x="3348038" y="4652963"/>
            <a:ext cx="4248150" cy="1792287"/>
          </a:xfrm>
          <a:noFill/>
        </p:spPr>
        <p:txBody>
          <a:bodyPr vert="horz" wrap="square" lIns="91440" tIns="45720" rIns="91440" bIns="45720" numCol="1" anchorCtr="0" compatLnSpc="1">
            <a:prstTxWarp prst="textNoShape">
              <a:avLst/>
            </a:prstTxWarp>
          </a:bodyPr>
          <a:lstStyle/>
          <a:p>
            <a:r>
              <a:rPr lang="ru-RU" sz="1600" smtClean="0">
                <a:solidFill>
                  <a:schemeClr val="tx1"/>
                </a:solidFill>
                <a:effectLst/>
                <a:cs typeface="Arial" charset="0"/>
              </a:rPr>
              <a:t>На уроках технологии учащиеся 3 – 8 классов изготовили дополнительные кормушки для птиц и развесили на территории школы. Начальные классы делали кормушки из пластиковых бутылок и из-под коробок из сока.</a:t>
            </a: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5" name="Picture 2" descr="C:\Users\Русский\Pictures\Звёздный час\Зажги свою звезду - копия.jpg"/>
          <p:cNvPicPr>
            <a:picLocks noChangeAspect="1" noChangeArrowheads="1"/>
          </p:cNvPicPr>
          <p:nvPr/>
        </p:nvPicPr>
        <p:blipFill>
          <a:blip r:embed="rId2"/>
          <a:srcRect/>
          <a:stretch>
            <a:fillRect/>
          </a:stretch>
        </p:blipFill>
        <p:spPr bwMode="auto">
          <a:xfrm>
            <a:off x="7202488" y="188913"/>
            <a:ext cx="1941512" cy="1700212"/>
          </a:xfrm>
          <a:prstGeom prst="rect">
            <a:avLst/>
          </a:prstGeom>
          <a:noFill/>
          <a:ln w="9525">
            <a:noFill/>
            <a:miter lim="800000"/>
            <a:headEnd/>
            <a:tailEnd/>
          </a:ln>
        </p:spPr>
      </p:pic>
      <p:pic>
        <p:nvPicPr>
          <p:cNvPr id="57346" name="Picture 3" descr="C:\Users\Русский\Pictures\Мой проект.png"/>
          <p:cNvPicPr>
            <a:picLocks noGrp="1" noChangeAspect="1" noChangeArrowheads="1"/>
          </p:cNvPicPr>
          <p:nvPr>
            <p:ph idx="4294967295"/>
          </p:nvPr>
        </p:nvPicPr>
        <p:blipFill>
          <a:blip r:embed="rId3"/>
          <a:srcRect/>
          <a:stretch>
            <a:fillRect/>
          </a:stretch>
        </p:blipFill>
        <p:spPr>
          <a:xfrm>
            <a:off x="4859338" y="2133600"/>
            <a:ext cx="3608387" cy="3887788"/>
          </a:xfrm>
        </p:spPr>
      </p:pic>
      <p:sp>
        <p:nvSpPr>
          <p:cNvPr id="57347" name="Заголовок 1"/>
          <p:cNvSpPr>
            <a:spLocks noGrp="1"/>
          </p:cNvSpPr>
          <p:nvPr>
            <p:ph type="title" idx="4294967295"/>
          </p:nvPr>
        </p:nvSpPr>
        <p:spPr bwMode="auto">
          <a:xfrm>
            <a:off x="971550" y="260350"/>
            <a:ext cx="7786688" cy="3313113"/>
          </a:xfrm>
          <a:noFill/>
        </p:spPr>
        <p:txBody>
          <a:bodyPr vert="horz" wrap="square" lIns="91440" tIns="45720" rIns="91440" bIns="45720" numCol="1" anchorCtr="0" compatLnSpc="1">
            <a:prstTxWarp prst="textNoShape">
              <a:avLst/>
            </a:prstTxWarp>
          </a:bodyPr>
          <a:lstStyle/>
          <a:p>
            <a:pPr eaLnBrk="1" hangingPunct="1"/>
            <a:r>
              <a:rPr lang="ru-RU" sz="6600" b="1" smtClean="0">
                <a:solidFill>
                  <a:srgbClr val="2FC723"/>
                </a:solidFill>
                <a:effectLst/>
                <a:latin typeface="Corbel" pitchFamily="34" charset="0"/>
              </a:rPr>
              <a:t>Индивидуальные </a:t>
            </a:r>
            <a:br>
              <a:rPr lang="ru-RU" sz="6600" b="1" smtClean="0">
                <a:solidFill>
                  <a:srgbClr val="2FC723"/>
                </a:solidFill>
                <a:effectLst/>
                <a:latin typeface="Corbel" pitchFamily="34" charset="0"/>
              </a:rPr>
            </a:br>
            <a:r>
              <a:rPr lang="ru-RU" sz="6600" b="1" smtClean="0">
                <a:solidFill>
                  <a:srgbClr val="2FC723"/>
                </a:solidFill>
                <a:effectLst/>
                <a:latin typeface="Corbel" pitchFamily="34" charset="0"/>
              </a:rPr>
              <a:t>достижения </a:t>
            </a:r>
            <a:br>
              <a:rPr lang="ru-RU" sz="6600" b="1" smtClean="0">
                <a:solidFill>
                  <a:srgbClr val="2FC723"/>
                </a:solidFill>
                <a:effectLst/>
                <a:latin typeface="Corbel" pitchFamily="34" charset="0"/>
              </a:rPr>
            </a:br>
            <a:r>
              <a:rPr lang="ru-RU" sz="6600" b="1" smtClean="0">
                <a:solidFill>
                  <a:srgbClr val="2FC723"/>
                </a:solidFill>
                <a:effectLst/>
                <a:latin typeface="Corbel" pitchFamily="34" charset="0"/>
              </a:rPr>
              <a:t>в творчестве</a:t>
            </a:r>
          </a:p>
        </p:txBody>
      </p:sp>
      <p:pic>
        <p:nvPicPr>
          <p:cNvPr id="57348" name="Picture 2" descr="C:\Users\Русский\Pictures\Картинки осень 2018\Ножницы, бумага и т.д..gif"/>
          <p:cNvPicPr>
            <a:picLocks noChangeAspect="1" noChangeArrowheads="1"/>
          </p:cNvPicPr>
          <p:nvPr/>
        </p:nvPicPr>
        <p:blipFill>
          <a:blip r:embed="rId4"/>
          <a:srcRect/>
          <a:stretch>
            <a:fillRect/>
          </a:stretch>
        </p:blipFill>
        <p:spPr bwMode="auto">
          <a:xfrm>
            <a:off x="1835150" y="4076700"/>
            <a:ext cx="2303463" cy="17240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Содержимое 2"/>
          <p:cNvSpPr>
            <a:spLocks noGrp="1"/>
          </p:cNvSpPr>
          <p:nvPr>
            <p:ph sz="half" idx="4294967295"/>
          </p:nvPr>
        </p:nvSpPr>
        <p:spPr>
          <a:xfrm>
            <a:off x="179388" y="1412875"/>
            <a:ext cx="2952750" cy="5184775"/>
          </a:xfrm>
        </p:spPr>
        <p:txBody>
          <a:bodyPr/>
          <a:lstStyle/>
          <a:p>
            <a:pPr eaLnBrk="1" hangingPunct="1">
              <a:lnSpc>
                <a:spcPct val="90000"/>
              </a:lnSpc>
              <a:buFont typeface="Wingdings 2" pitchFamily="18" charset="2"/>
              <a:buNone/>
            </a:pPr>
            <a:r>
              <a:rPr lang="ru-RU" sz="1500" smtClean="0"/>
              <a:t>	Всего приняли участие  в одиночных</a:t>
            </a:r>
          </a:p>
          <a:p>
            <a:pPr eaLnBrk="1" hangingPunct="1">
              <a:lnSpc>
                <a:spcPct val="90000"/>
              </a:lnSpc>
              <a:buFont typeface="Wingdings 2" pitchFamily="18" charset="2"/>
              <a:buNone/>
            </a:pPr>
            <a:r>
              <a:rPr lang="ru-RU" sz="1500" smtClean="0"/>
              <a:t> выступлениях 11 человек</a:t>
            </a:r>
          </a:p>
          <a:p>
            <a:pPr eaLnBrk="1" hangingPunct="1">
              <a:lnSpc>
                <a:spcPct val="90000"/>
              </a:lnSpc>
              <a:buFont typeface="Wingdings 2" pitchFamily="18" charset="2"/>
              <a:buNone/>
            </a:pPr>
            <a:r>
              <a:rPr lang="ru-RU" sz="1500" smtClean="0"/>
              <a:t>В подгруппе «Начальные классы» </a:t>
            </a:r>
            <a:r>
              <a:rPr lang="ru-RU" sz="1500" smtClean="0">
                <a:solidFill>
                  <a:srgbClr val="FF0000"/>
                </a:solidFill>
              </a:rPr>
              <a:t>победил  </a:t>
            </a:r>
          </a:p>
          <a:p>
            <a:pPr eaLnBrk="1" hangingPunct="1">
              <a:lnSpc>
                <a:spcPct val="90000"/>
              </a:lnSpc>
              <a:buFont typeface="Wingdings 2" pitchFamily="18" charset="2"/>
              <a:buNone/>
            </a:pPr>
            <a:r>
              <a:rPr lang="ru-RU" sz="1500" smtClean="0">
                <a:solidFill>
                  <a:srgbClr val="FF0000"/>
                </a:solidFill>
              </a:rPr>
              <a:t>Седунов  Григорий</a:t>
            </a:r>
          </a:p>
          <a:p>
            <a:pPr eaLnBrk="1" hangingPunct="1">
              <a:lnSpc>
                <a:spcPct val="90000"/>
              </a:lnSpc>
              <a:buFont typeface="Wingdings 2" pitchFamily="18" charset="2"/>
              <a:buNone/>
            </a:pPr>
            <a:endParaRPr lang="ru-RU" sz="1500" smtClean="0"/>
          </a:p>
          <a:p>
            <a:pPr eaLnBrk="1" hangingPunct="1">
              <a:lnSpc>
                <a:spcPct val="90000"/>
              </a:lnSpc>
              <a:buFont typeface="Wingdings 2" pitchFamily="18" charset="2"/>
              <a:buNone/>
            </a:pPr>
            <a:r>
              <a:rPr lang="ru-RU" sz="1500" smtClean="0"/>
              <a:t>Результаты в  старших классах</a:t>
            </a:r>
          </a:p>
          <a:p>
            <a:pPr eaLnBrk="1" hangingPunct="1">
              <a:lnSpc>
                <a:spcPct val="90000"/>
              </a:lnSpc>
              <a:buFont typeface="Wingdings" pitchFamily="2" charset="2"/>
              <a:buChar char="v"/>
            </a:pPr>
            <a:r>
              <a:rPr lang="ru-RU" sz="1500" smtClean="0">
                <a:solidFill>
                  <a:srgbClr val="006600"/>
                </a:solidFill>
              </a:rPr>
              <a:t>в номинации «Проза»:</a:t>
            </a:r>
          </a:p>
          <a:p>
            <a:pPr eaLnBrk="1" hangingPunct="1">
              <a:lnSpc>
                <a:spcPct val="90000"/>
              </a:lnSpc>
              <a:buFont typeface="Wingdings 2" pitchFamily="18" charset="2"/>
              <a:buNone/>
            </a:pPr>
            <a:r>
              <a:rPr lang="ru-RU" sz="1500" smtClean="0">
                <a:solidFill>
                  <a:srgbClr val="006600"/>
                </a:solidFill>
              </a:rPr>
              <a:t>Романенко Инесса – 1 место</a:t>
            </a:r>
          </a:p>
          <a:p>
            <a:pPr eaLnBrk="1" hangingPunct="1">
              <a:lnSpc>
                <a:spcPct val="90000"/>
              </a:lnSpc>
              <a:buFont typeface="Wingdings 2" pitchFamily="18" charset="2"/>
              <a:buNone/>
            </a:pPr>
            <a:r>
              <a:rPr lang="ru-RU" sz="1500" smtClean="0">
                <a:solidFill>
                  <a:srgbClr val="006600"/>
                </a:solidFill>
              </a:rPr>
              <a:t>Армянинов </a:t>
            </a:r>
          </a:p>
          <a:p>
            <a:pPr eaLnBrk="1" hangingPunct="1">
              <a:lnSpc>
                <a:spcPct val="90000"/>
              </a:lnSpc>
              <a:buFont typeface="Wingdings 2" pitchFamily="18" charset="2"/>
              <a:buNone/>
            </a:pPr>
            <a:r>
              <a:rPr lang="ru-RU" sz="1500" smtClean="0">
                <a:solidFill>
                  <a:srgbClr val="006600"/>
                </a:solidFill>
              </a:rPr>
              <a:t>Александр – 2 место</a:t>
            </a:r>
          </a:p>
          <a:p>
            <a:pPr eaLnBrk="1" hangingPunct="1">
              <a:lnSpc>
                <a:spcPct val="90000"/>
              </a:lnSpc>
              <a:buFont typeface="Wingdings 2" pitchFamily="18" charset="2"/>
              <a:buNone/>
            </a:pPr>
            <a:r>
              <a:rPr lang="ru-RU" sz="1500" smtClean="0">
                <a:solidFill>
                  <a:srgbClr val="006600"/>
                </a:solidFill>
              </a:rPr>
              <a:t>Горячев Иван – 3 место</a:t>
            </a:r>
          </a:p>
          <a:p>
            <a:pPr eaLnBrk="1" hangingPunct="1">
              <a:lnSpc>
                <a:spcPct val="90000"/>
              </a:lnSpc>
              <a:buFont typeface="Wingdings" pitchFamily="2" charset="2"/>
              <a:buChar char="v"/>
            </a:pPr>
            <a:r>
              <a:rPr lang="ru-RU" sz="1500" smtClean="0">
                <a:solidFill>
                  <a:srgbClr val="000099"/>
                </a:solidFill>
              </a:rPr>
              <a:t>в номинации «Поэзия»:</a:t>
            </a:r>
          </a:p>
          <a:p>
            <a:pPr eaLnBrk="1" hangingPunct="1">
              <a:lnSpc>
                <a:spcPct val="90000"/>
              </a:lnSpc>
              <a:buFont typeface="Wingdings 2" pitchFamily="18" charset="2"/>
              <a:buNone/>
            </a:pPr>
            <a:r>
              <a:rPr lang="ru-RU" sz="1500" smtClean="0">
                <a:solidFill>
                  <a:srgbClr val="000099"/>
                </a:solidFill>
              </a:rPr>
              <a:t>Суханова Надежда – 1 место</a:t>
            </a:r>
          </a:p>
          <a:p>
            <a:pPr eaLnBrk="1" hangingPunct="1">
              <a:lnSpc>
                <a:spcPct val="90000"/>
              </a:lnSpc>
              <a:buFont typeface="Wingdings 2" pitchFamily="18" charset="2"/>
              <a:buNone/>
            </a:pPr>
            <a:r>
              <a:rPr lang="ru-RU" sz="1500" smtClean="0">
                <a:solidFill>
                  <a:srgbClr val="000099"/>
                </a:solidFill>
              </a:rPr>
              <a:t>Негодяева Карина – 2 место</a:t>
            </a:r>
          </a:p>
          <a:p>
            <a:pPr eaLnBrk="1" hangingPunct="1">
              <a:lnSpc>
                <a:spcPct val="90000"/>
              </a:lnSpc>
              <a:buFont typeface="Wingdings 2" pitchFamily="18" charset="2"/>
              <a:buNone/>
            </a:pPr>
            <a:r>
              <a:rPr lang="ru-RU" sz="1500" smtClean="0">
                <a:solidFill>
                  <a:srgbClr val="000099"/>
                </a:solidFill>
              </a:rPr>
              <a:t>Бахтина Инна – 3 место</a:t>
            </a:r>
          </a:p>
          <a:p>
            <a:pPr eaLnBrk="1" hangingPunct="1">
              <a:lnSpc>
                <a:spcPct val="90000"/>
              </a:lnSpc>
              <a:buFont typeface="Wingdings 2" pitchFamily="18" charset="2"/>
              <a:buNone/>
            </a:pPr>
            <a:r>
              <a:rPr lang="ru-RU" sz="1500" smtClean="0">
                <a:solidFill>
                  <a:srgbClr val="000099"/>
                </a:solidFill>
              </a:rPr>
              <a:t>Захарова Дарья – 3 место</a:t>
            </a:r>
          </a:p>
          <a:p>
            <a:pPr eaLnBrk="1" hangingPunct="1">
              <a:lnSpc>
                <a:spcPct val="90000"/>
              </a:lnSpc>
              <a:buFont typeface="Wingdings 2" pitchFamily="18" charset="2"/>
              <a:buNone/>
            </a:pPr>
            <a:endParaRPr lang="ru-RU" sz="1500" b="1" smtClean="0">
              <a:solidFill>
                <a:srgbClr val="FF00FF"/>
              </a:solidFill>
            </a:endParaRPr>
          </a:p>
          <a:p>
            <a:pPr eaLnBrk="1" hangingPunct="1">
              <a:lnSpc>
                <a:spcPct val="90000"/>
              </a:lnSpc>
              <a:buFont typeface="Wingdings 2" pitchFamily="18" charset="2"/>
              <a:buNone/>
            </a:pPr>
            <a:endParaRPr lang="ru-RU" sz="2600" smtClean="0">
              <a:solidFill>
                <a:srgbClr val="FF00FF"/>
              </a:solidFill>
            </a:endParaRPr>
          </a:p>
          <a:p>
            <a:pPr eaLnBrk="1" hangingPunct="1">
              <a:lnSpc>
                <a:spcPct val="90000"/>
              </a:lnSpc>
              <a:buFont typeface="Wingdings 2" pitchFamily="18" charset="2"/>
              <a:buNone/>
            </a:pPr>
            <a:endParaRPr lang="ru-RU" sz="2600" smtClean="0">
              <a:solidFill>
                <a:srgbClr val="FF00FF"/>
              </a:solidFill>
            </a:endParaRPr>
          </a:p>
          <a:p>
            <a:pPr eaLnBrk="1" hangingPunct="1">
              <a:lnSpc>
                <a:spcPct val="90000"/>
              </a:lnSpc>
              <a:buFont typeface="Wingdings 2" pitchFamily="18" charset="2"/>
              <a:buNone/>
            </a:pPr>
            <a:endParaRPr lang="ru-RU" sz="2600" smtClean="0">
              <a:solidFill>
                <a:srgbClr val="FF00FF"/>
              </a:solidFill>
            </a:endParaRPr>
          </a:p>
          <a:p>
            <a:pPr eaLnBrk="1" hangingPunct="1">
              <a:lnSpc>
                <a:spcPct val="90000"/>
              </a:lnSpc>
              <a:buFont typeface="Wingdings 2" pitchFamily="18" charset="2"/>
              <a:buNone/>
            </a:pPr>
            <a:endParaRPr lang="ru-RU" sz="2600" smtClean="0"/>
          </a:p>
        </p:txBody>
      </p:sp>
      <p:pic>
        <p:nvPicPr>
          <p:cNvPr id="6" name="Picture 2" descr="C:\Users\Русский\Pictures\Звёздный час\Зажги свою звезду - копия.jpg"/>
          <p:cNvPicPr>
            <a:picLocks noChangeAspect="1" noChangeArrowheads="1"/>
          </p:cNvPicPr>
          <p:nvPr/>
        </p:nvPicPr>
        <p:blipFill>
          <a:blip r:embed="rId2" cstate="print"/>
          <a:srcRect/>
          <a:stretch>
            <a:fillRect/>
          </a:stretch>
        </p:blipFill>
        <p:spPr bwMode="auto">
          <a:xfrm>
            <a:off x="7452320" y="188640"/>
            <a:ext cx="1366598" cy="1196752"/>
          </a:xfrm>
          <a:prstGeom prst="ellipse">
            <a:avLst/>
          </a:prstGeom>
          <a:noFill/>
          <a:ln w="9525">
            <a:noFill/>
            <a:miter lim="800000"/>
            <a:headEnd/>
            <a:tailEnd/>
          </a:ln>
        </p:spPr>
      </p:pic>
      <p:pic>
        <p:nvPicPr>
          <p:cNvPr id="58371" name="Рисунок 7" descr="C:\Users\Русский\AppData\Local\Microsoft\Windows\Temporary Internet Files\Content.Word\Заставка (для печати).jpg"/>
          <p:cNvPicPr>
            <a:picLocks noChangeAspect="1" noChangeArrowheads="1"/>
          </p:cNvPicPr>
          <p:nvPr/>
        </p:nvPicPr>
        <p:blipFill>
          <a:blip r:embed="rId3"/>
          <a:srcRect l="28726" t="58446" r="28293" b="27307"/>
          <a:stretch>
            <a:fillRect/>
          </a:stretch>
        </p:blipFill>
        <p:spPr bwMode="auto">
          <a:xfrm>
            <a:off x="1116013" y="188913"/>
            <a:ext cx="6119812" cy="1023937"/>
          </a:xfrm>
          <a:prstGeom prst="rect">
            <a:avLst/>
          </a:prstGeom>
          <a:noFill/>
          <a:ln w="9525">
            <a:noFill/>
            <a:miter lim="800000"/>
            <a:headEnd/>
            <a:tailEnd/>
          </a:ln>
        </p:spPr>
      </p:pic>
      <p:pic>
        <p:nvPicPr>
          <p:cNvPr id="58372" name="Picture 2" descr="F:\ГАЗЕТА\Ещё газета\Фото и картинк\Весна\Весна 2019\IMG_1148.JPG"/>
          <p:cNvPicPr>
            <a:picLocks noGrp="1" noChangeAspect="1" noChangeArrowheads="1"/>
          </p:cNvPicPr>
          <p:nvPr>
            <p:ph sz="half" idx="4294967295"/>
          </p:nvPr>
        </p:nvPicPr>
        <p:blipFill>
          <a:blip r:embed="rId4"/>
          <a:srcRect/>
          <a:stretch>
            <a:fillRect/>
          </a:stretch>
        </p:blipFill>
        <p:spPr>
          <a:xfrm>
            <a:off x="2992438" y="2205038"/>
            <a:ext cx="5927725" cy="3600450"/>
          </a:xfrm>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2"/>
          <p:cNvSpPr>
            <a:spLocks noGrp="1"/>
          </p:cNvSpPr>
          <p:nvPr>
            <p:ph type="title" idx="4294967295"/>
          </p:nvPr>
        </p:nvSpPr>
        <p:spPr bwMode="auto">
          <a:xfrm>
            <a:off x="1042988" y="0"/>
            <a:ext cx="7859712" cy="1403350"/>
          </a:xfrm>
          <a:noFill/>
        </p:spPr>
        <p:txBody>
          <a:bodyPr vert="horz" wrap="square" lIns="91440" tIns="45720" rIns="91440" bIns="45720" numCol="1" anchorCtr="0" compatLnSpc="1">
            <a:prstTxWarp prst="textNoShape">
              <a:avLst/>
            </a:prstTxWarp>
          </a:bodyPr>
          <a:lstStyle/>
          <a:p>
            <a:r>
              <a:rPr lang="ru-RU" sz="2000" b="1" smtClean="0">
                <a:solidFill>
                  <a:srgbClr val="990033"/>
                </a:solidFill>
                <a:effectLst/>
              </a:rPr>
              <a:t>22 МАРТА </a:t>
            </a:r>
            <a:br>
              <a:rPr lang="ru-RU" sz="2000" b="1" smtClean="0">
                <a:solidFill>
                  <a:srgbClr val="990033"/>
                </a:solidFill>
                <a:effectLst/>
              </a:rPr>
            </a:br>
            <a:r>
              <a:rPr lang="ru-RU" sz="1800" b="1" smtClean="0">
                <a:solidFill>
                  <a:srgbClr val="0033CC"/>
                </a:solidFill>
                <a:effectLst/>
              </a:rPr>
              <a:t>Дистанционная Всероссийская интеллектуальная викторина </a:t>
            </a:r>
            <a:br>
              <a:rPr lang="ru-RU" sz="1800" b="1" smtClean="0">
                <a:solidFill>
                  <a:srgbClr val="0033CC"/>
                </a:solidFill>
                <a:effectLst/>
              </a:rPr>
            </a:br>
            <a:r>
              <a:rPr lang="ru-RU" sz="1800" b="1" smtClean="0">
                <a:solidFill>
                  <a:srgbClr val="0033CC"/>
                </a:solidFill>
                <a:effectLst/>
              </a:rPr>
              <a:t>«К нам весна шагает!» </a:t>
            </a:r>
            <a:br>
              <a:rPr lang="ru-RU" sz="1800" b="1" smtClean="0">
                <a:solidFill>
                  <a:srgbClr val="0033CC"/>
                </a:solidFill>
                <a:effectLst/>
              </a:rPr>
            </a:br>
            <a:r>
              <a:rPr lang="ru-RU" sz="1800" b="1" smtClean="0">
                <a:solidFill>
                  <a:srgbClr val="0033CC"/>
                </a:solidFill>
                <a:effectLst/>
              </a:rPr>
              <a:t>ЦЕНТРА ГРАЖДАНСКИХ И МОЛОДЁЖНЫХ ИНИЦИАТИВ "ИДЕЯ"</a:t>
            </a:r>
          </a:p>
        </p:txBody>
      </p:sp>
      <p:sp>
        <p:nvSpPr>
          <p:cNvPr id="59394" name="Rectangle 3"/>
          <p:cNvSpPr>
            <a:spLocks noGrp="1"/>
          </p:cNvSpPr>
          <p:nvPr>
            <p:ph type="body" idx="4294967295"/>
          </p:nvPr>
        </p:nvSpPr>
        <p:spPr>
          <a:xfrm>
            <a:off x="1258888" y="1412875"/>
            <a:ext cx="7634287" cy="4800600"/>
          </a:xfrm>
        </p:spPr>
        <p:txBody>
          <a:bodyPr/>
          <a:lstStyle/>
          <a:p>
            <a:pPr>
              <a:lnSpc>
                <a:spcPct val="80000"/>
              </a:lnSpc>
              <a:buFont typeface="Wingdings 2" pitchFamily="18" charset="2"/>
              <a:buNone/>
            </a:pPr>
            <a:r>
              <a:rPr lang="ru-RU" sz="1600" b="1" smtClean="0"/>
              <a:t>Для учащихся 1- 4  классов </a:t>
            </a:r>
            <a:r>
              <a:rPr lang="ru-RU" sz="1600" smtClean="0"/>
              <a:t>была проведена</a:t>
            </a:r>
            <a:r>
              <a:rPr lang="ru-RU" sz="1600" b="1" smtClean="0"/>
              <a:t> </a:t>
            </a:r>
            <a:r>
              <a:rPr lang="ru-RU" sz="1600" smtClean="0"/>
              <a:t>Всероссийская интеллектуальная викторина «К нам весна шагает!» ( Из цикла викторин «Приключения воробышка Кеши)»</a:t>
            </a:r>
          </a:p>
          <a:p>
            <a:pPr>
              <a:lnSpc>
                <a:spcPct val="80000"/>
              </a:lnSpc>
              <a:buFont typeface="Wingdings 2" pitchFamily="18" charset="2"/>
              <a:buNone/>
            </a:pPr>
            <a:r>
              <a:rPr lang="ru-RU" sz="1600" smtClean="0"/>
              <a:t> </a:t>
            </a:r>
            <a:r>
              <a:rPr lang="ru-RU" sz="1600" b="1" smtClean="0">
                <a:solidFill>
                  <a:srgbClr val="000099"/>
                </a:solidFill>
              </a:rPr>
              <a:t>Победители</a:t>
            </a:r>
            <a:r>
              <a:rPr lang="ru-RU" sz="1600" smtClean="0"/>
              <a:t>  викторины -Захаров Артем, Русинова Соня и Бедо Александр. </a:t>
            </a:r>
            <a:endParaRPr lang="ru-RU" sz="1600" u="sng" smtClean="0"/>
          </a:p>
          <a:p>
            <a:pPr>
              <a:lnSpc>
                <a:spcPct val="80000"/>
              </a:lnSpc>
              <a:buFont typeface="Wingdings 2" pitchFamily="18" charset="2"/>
              <a:buNone/>
            </a:pPr>
            <a:r>
              <a:rPr lang="ru-RU" sz="1600" b="1" smtClean="0">
                <a:solidFill>
                  <a:srgbClr val="000099"/>
                </a:solidFill>
              </a:rPr>
              <a:t>Участники</a:t>
            </a:r>
            <a:r>
              <a:rPr lang="ru-RU" sz="1600" smtClean="0">
                <a:solidFill>
                  <a:srgbClr val="000099"/>
                </a:solidFill>
              </a:rPr>
              <a:t>:</a:t>
            </a:r>
            <a:r>
              <a:rPr lang="ru-RU" sz="1600" smtClean="0"/>
              <a:t> 1 класс – Гравер Ангелина,Козлов Вова, 2 класс – Лачкова Варя,Черявко Дима, Седунов Гриша,   4 класс   Салаватуллин Вадим, Ухалов Сергей, Бедо Алексей. </a:t>
            </a:r>
          </a:p>
        </p:txBody>
      </p:sp>
      <p:pic>
        <p:nvPicPr>
          <p:cNvPr id="59395" name="Picture 4"/>
          <p:cNvPicPr>
            <a:picLocks noChangeAspect="1" noChangeArrowheads="1"/>
          </p:cNvPicPr>
          <p:nvPr/>
        </p:nvPicPr>
        <p:blipFill>
          <a:blip r:embed="rId2"/>
          <a:srcRect/>
          <a:stretch>
            <a:fillRect/>
          </a:stretch>
        </p:blipFill>
        <p:spPr bwMode="auto">
          <a:xfrm>
            <a:off x="2371725" y="3073400"/>
            <a:ext cx="4864100" cy="3714750"/>
          </a:xfrm>
          <a:prstGeom prst="rect">
            <a:avLst/>
          </a:prstGeom>
          <a:noFill/>
          <a:ln w="9525">
            <a:noFill/>
            <a:miter lim="800000"/>
            <a:headEnd/>
            <a:tailEnd/>
          </a:ln>
        </p:spPr>
      </p:pic>
      <p:pic>
        <p:nvPicPr>
          <p:cNvPr id="59396" name="Picture 2" descr="C:\Users\Русский\Pictures\Звёздный час\Зажги свою звезду - копия.jpg"/>
          <p:cNvPicPr>
            <a:picLocks noChangeAspect="1" noChangeArrowheads="1"/>
          </p:cNvPicPr>
          <p:nvPr/>
        </p:nvPicPr>
        <p:blipFill>
          <a:blip r:embed="rId3"/>
          <a:srcRect/>
          <a:stretch>
            <a:fillRect/>
          </a:stretch>
        </p:blipFill>
        <p:spPr bwMode="auto">
          <a:xfrm>
            <a:off x="7747000" y="5634038"/>
            <a:ext cx="1397000" cy="12239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idx="4294967295"/>
          </p:nvPr>
        </p:nvSpPr>
        <p:spPr>
          <a:xfrm>
            <a:off x="0" y="2349500"/>
            <a:ext cx="2627313" cy="4508500"/>
          </a:xfrm>
        </p:spPr>
        <p:txBody>
          <a:bodyPr vert="horz" wrap="square" lIns="91440" tIns="45720" rIns="91440" bIns="45720" numCol="1" anchor="t" anchorCtr="0" compatLnSpc="1">
            <a:prstTxWarp prst="textNoShape">
              <a:avLst/>
            </a:prstTxWarp>
            <a:noAutofit/>
          </a:bodyPr>
          <a:lstStyle/>
          <a:p>
            <a:pPr>
              <a:lnSpc>
                <a:spcPts val="4500"/>
              </a:lnSpc>
            </a:pPr>
            <a:r>
              <a:rPr lang="ru-RU" sz="3600" smtClean="0">
                <a:effectLst>
                  <a:outerShdw blurRad="38100" dist="38100" dir="2700000" algn="tl">
                    <a:srgbClr val="C0C0C0"/>
                  </a:outerShdw>
                </a:effectLst>
              </a:rPr>
              <a:t/>
            </a:r>
            <a:br>
              <a:rPr lang="ru-RU" sz="3600" smtClean="0">
                <a:effectLst>
                  <a:outerShdw blurRad="38100" dist="38100" dir="2700000" algn="tl">
                    <a:srgbClr val="C0C0C0"/>
                  </a:outerShdw>
                </a:effectLst>
              </a:rPr>
            </a:br>
            <a:r>
              <a:rPr lang="ru-RU" sz="3600" smtClean="0">
                <a:effectLst>
                  <a:outerShdw blurRad="38100" dist="38100" dir="2700000" algn="tl">
                    <a:srgbClr val="C0C0C0"/>
                  </a:outerShdw>
                </a:effectLst>
              </a:rPr>
              <a:t> </a:t>
            </a:r>
            <a:r>
              <a:rPr lang="ru-RU" sz="2800" b="1" smtClean="0">
                <a:solidFill>
                  <a:srgbClr val="C00000"/>
                </a:solidFill>
                <a:effectLst>
                  <a:outerShdw blurRad="38100" dist="38100" dir="2700000" algn="tl">
                    <a:srgbClr val="C0C0C0"/>
                  </a:outerShdw>
                </a:effectLst>
              </a:rPr>
              <a:t>«РУССКИЙ МЕДВЕ-</a:t>
            </a:r>
            <a:br>
              <a:rPr lang="ru-RU" sz="2800" b="1" smtClean="0">
                <a:solidFill>
                  <a:srgbClr val="C00000"/>
                </a:solidFill>
                <a:effectLst>
                  <a:outerShdw blurRad="38100" dist="38100" dir="2700000" algn="tl">
                    <a:srgbClr val="C0C0C0"/>
                  </a:outerShdw>
                </a:effectLst>
              </a:rPr>
            </a:br>
            <a:r>
              <a:rPr lang="ru-RU" sz="2800" b="1" smtClean="0">
                <a:solidFill>
                  <a:srgbClr val="C00000"/>
                </a:solidFill>
                <a:effectLst>
                  <a:outerShdw blurRad="38100" dist="38100" dir="2700000" algn="tl">
                    <a:srgbClr val="C0C0C0"/>
                  </a:outerShdw>
                </a:effectLst>
              </a:rPr>
              <a:t>ЖОНОК – </a:t>
            </a:r>
            <a:r>
              <a:rPr lang="ru-RU" sz="2800" b="1" smtClean="0">
                <a:solidFill>
                  <a:srgbClr val="0033CC"/>
                </a:solidFill>
                <a:effectLst>
                  <a:outerShdw blurRad="38100" dist="38100" dir="2700000" algn="tl">
                    <a:srgbClr val="C0C0C0"/>
                  </a:outerShdw>
                </a:effectLst>
              </a:rPr>
              <a:t>ЯЗЫКО-</a:t>
            </a:r>
            <a:br>
              <a:rPr lang="ru-RU" sz="2800" b="1" smtClean="0">
                <a:solidFill>
                  <a:srgbClr val="0033CC"/>
                </a:solidFill>
                <a:effectLst>
                  <a:outerShdw blurRad="38100" dist="38100" dir="2700000" algn="tl">
                    <a:srgbClr val="C0C0C0"/>
                  </a:outerShdw>
                </a:effectLst>
              </a:rPr>
            </a:br>
            <a:r>
              <a:rPr lang="ru-RU" sz="2800" b="1" smtClean="0">
                <a:solidFill>
                  <a:srgbClr val="0033CC"/>
                </a:solidFill>
                <a:effectLst>
                  <a:outerShdw blurRad="38100" dist="38100" dir="2700000" algn="tl">
                    <a:srgbClr val="C0C0C0"/>
                  </a:outerShdw>
                </a:effectLst>
              </a:rPr>
              <a:t>ЗНАНИЕ ДЛЯ ВСЕХ»</a:t>
            </a:r>
          </a:p>
        </p:txBody>
      </p:sp>
      <p:sp>
        <p:nvSpPr>
          <p:cNvPr id="60418" name="Текст 2"/>
          <p:cNvSpPr>
            <a:spLocks noGrp="1"/>
          </p:cNvSpPr>
          <p:nvPr>
            <p:ph type="body" idx="4294967295"/>
          </p:nvPr>
        </p:nvSpPr>
        <p:spPr>
          <a:xfrm>
            <a:off x="2411413" y="4221163"/>
            <a:ext cx="6553200" cy="2160587"/>
          </a:xfrm>
        </p:spPr>
        <p:txBody>
          <a:bodyPr anchor="b"/>
          <a:lstStyle/>
          <a:p>
            <a:pPr marL="17463" indent="0">
              <a:lnSpc>
                <a:spcPts val="2300"/>
              </a:lnSpc>
              <a:spcBef>
                <a:spcPct val="0"/>
              </a:spcBef>
              <a:buFont typeface="Wingdings 2" pitchFamily="18" charset="2"/>
              <a:buNone/>
            </a:pPr>
            <a:r>
              <a:rPr lang="ru-RU" sz="1600" smtClean="0">
                <a:solidFill>
                  <a:srgbClr val="320E04"/>
                </a:solidFill>
              </a:rPr>
              <a:t>В этом учебном году 9 человек приняли участие в игре-конкурсе:</a:t>
            </a:r>
          </a:p>
          <a:p>
            <a:pPr marL="17463" indent="0">
              <a:lnSpc>
                <a:spcPts val="2300"/>
              </a:lnSpc>
              <a:spcBef>
                <a:spcPct val="0"/>
              </a:spcBef>
              <a:buFont typeface="Wingdings 2" pitchFamily="18" charset="2"/>
              <a:buNone/>
            </a:pPr>
            <a:r>
              <a:rPr lang="ru-RU" sz="1600" smtClean="0">
                <a:solidFill>
                  <a:srgbClr val="320E04"/>
                </a:solidFill>
              </a:rPr>
              <a:t>	Седунов Григорий, Черявко Дима (2кл.), Баранова Ольга, Огинская Анастасия (5кл.), Романенко Инесса (7кл.), Захарова Дарья, Медведев Александр (8 кл.), Суханова Надежда, Комаров Егор (9 кл.). Ребят подготовили Захарова Л.В.,  Медведева Ю.С. и Хлебенкова М.П.</a:t>
            </a:r>
          </a:p>
        </p:txBody>
      </p:sp>
      <p:pic>
        <p:nvPicPr>
          <p:cNvPr id="60419" name="Picture 3" descr="C:\Users\Русский\Desktop\Мои документы\Отчёты Хлебенковой\27.05.19 Итоги конкурса Русский медвежонок\IMG_1156 - копия.JPG"/>
          <p:cNvPicPr>
            <a:picLocks noChangeAspect="1" noChangeArrowheads="1"/>
          </p:cNvPicPr>
          <p:nvPr/>
        </p:nvPicPr>
        <p:blipFill>
          <a:blip r:embed="rId2"/>
          <a:srcRect/>
          <a:stretch>
            <a:fillRect/>
          </a:stretch>
        </p:blipFill>
        <p:spPr bwMode="auto">
          <a:xfrm>
            <a:off x="3059113" y="260350"/>
            <a:ext cx="5876925" cy="3529013"/>
          </a:xfrm>
          <a:prstGeom prst="rect">
            <a:avLst/>
          </a:prstGeom>
          <a:noFill/>
          <a:ln w="9525">
            <a:noFill/>
            <a:miter lim="800000"/>
            <a:headEnd/>
            <a:tailEnd/>
          </a:ln>
        </p:spPr>
      </p:pic>
      <p:pic>
        <p:nvPicPr>
          <p:cNvPr id="6" name="Рисунок 5" descr="F:\ГАЗЕТА\Ещё газета\Фото и картинк\Фото и картинки\Картинки символы гербы\IMG_20190527_0001 - копия.jpg"/>
          <p:cNvPicPr/>
          <p:nvPr/>
        </p:nvPicPr>
        <p:blipFill>
          <a:blip r:embed="rId3" cstate="print"/>
          <a:srcRect l="17550" t="6569"/>
          <a:stretch>
            <a:fillRect/>
          </a:stretch>
        </p:blipFill>
        <p:spPr bwMode="auto">
          <a:xfrm>
            <a:off x="0" y="332656"/>
            <a:ext cx="2655796" cy="2586735"/>
          </a:xfrm>
          <a:prstGeom prst="ellipse">
            <a:avLst/>
          </a:prstGeom>
          <a:noFill/>
          <a:ln w="9525">
            <a:noFill/>
            <a:miter lim="800000"/>
            <a:headEnd/>
            <a:tailEnd/>
          </a:ln>
          <a:effectLst>
            <a:outerShdw blurRad="50800" dist="38100" dir="2700000" algn="tl" rotWithShape="0">
              <a:prstClr val="black">
                <a:alpha val="40000"/>
              </a:prstClr>
            </a:outerShdw>
            <a:softEdge rad="127000"/>
          </a:effectLst>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2"/>
          <p:cNvSpPr>
            <a:spLocks noGrp="1"/>
          </p:cNvSpPr>
          <p:nvPr>
            <p:ph type="title" idx="4294967295"/>
          </p:nvPr>
        </p:nvSpPr>
        <p:spPr bwMode="auto">
          <a:noFill/>
        </p:spPr>
        <p:txBody>
          <a:bodyPr vert="horz" wrap="square" lIns="91440" tIns="45720" rIns="91440" bIns="45720" numCol="1" anchorCtr="0" compatLnSpc="1">
            <a:prstTxWarp prst="textNoShape">
              <a:avLst/>
            </a:prstTxWarp>
          </a:bodyPr>
          <a:lstStyle/>
          <a:p>
            <a:r>
              <a:rPr lang="ru-RU" sz="2800" b="1" smtClean="0">
                <a:solidFill>
                  <a:srgbClr val="0033CC"/>
                </a:solidFill>
                <a:effectLst/>
              </a:rPr>
              <a:t>Дистанционная Всероссийская историческая викторина</a:t>
            </a:r>
            <a:br>
              <a:rPr lang="ru-RU" sz="2800" b="1" smtClean="0">
                <a:solidFill>
                  <a:srgbClr val="0033CC"/>
                </a:solidFill>
                <a:effectLst/>
              </a:rPr>
            </a:br>
            <a:endParaRPr lang="ru-RU" sz="2800" b="1" smtClean="0">
              <a:solidFill>
                <a:srgbClr val="0033CC"/>
              </a:solidFill>
              <a:effectLst/>
            </a:endParaRPr>
          </a:p>
        </p:txBody>
      </p:sp>
      <p:sp>
        <p:nvSpPr>
          <p:cNvPr id="61442" name="Rectangle 3"/>
          <p:cNvSpPr>
            <a:spLocks noGrp="1"/>
          </p:cNvSpPr>
          <p:nvPr>
            <p:ph type="body" idx="4294967295"/>
          </p:nvPr>
        </p:nvSpPr>
        <p:spPr/>
        <p:txBody>
          <a:bodyPr/>
          <a:lstStyle/>
          <a:p>
            <a:pPr>
              <a:buFont typeface="Wingdings 2" pitchFamily="18" charset="2"/>
              <a:buNone/>
            </a:pPr>
            <a:r>
              <a:rPr lang="ru-RU" sz="1600" smtClean="0"/>
              <a:t>	</a:t>
            </a:r>
            <a:r>
              <a:rPr lang="ru-RU" sz="1600" b="1" smtClean="0">
                <a:solidFill>
                  <a:srgbClr val="C00000"/>
                </a:solidFill>
              </a:rPr>
              <a:t>Медведев Александр</a:t>
            </a:r>
            <a:r>
              <a:rPr lang="ru-RU" sz="1600" smtClean="0"/>
              <a:t>, ученик 8 класса принял участие во  Всероссийской исторической викторине от Всероссийского и молодежного центра «Идея» г. Оренбург, посвященной событиям 1944 года «Трудные шаги к великой Победе..», руководитель проекта  Медведева Ю.С.  по итогам викторины Медведев Саша набрал 29 баллов и получил сертификат участника</a:t>
            </a:r>
          </a:p>
        </p:txBody>
      </p:sp>
      <p:pic>
        <p:nvPicPr>
          <p:cNvPr id="61443" name="Picture 4"/>
          <p:cNvPicPr>
            <a:picLocks noChangeAspect="1" noChangeArrowheads="1"/>
          </p:cNvPicPr>
          <p:nvPr/>
        </p:nvPicPr>
        <p:blipFill>
          <a:blip r:embed="rId2"/>
          <a:srcRect/>
          <a:stretch>
            <a:fillRect/>
          </a:stretch>
        </p:blipFill>
        <p:spPr bwMode="auto">
          <a:xfrm>
            <a:off x="1763713" y="3141663"/>
            <a:ext cx="2635250" cy="3300412"/>
          </a:xfrm>
          <a:prstGeom prst="rect">
            <a:avLst/>
          </a:prstGeom>
          <a:noFill/>
          <a:ln w="9525">
            <a:noFill/>
            <a:miter lim="800000"/>
            <a:headEnd/>
            <a:tailEnd/>
          </a:ln>
        </p:spPr>
      </p:pic>
      <p:pic>
        <p:nvPicPr>
          <p:cNvPr id="61444" name="Picture 5"/>
          <p:cNvPicPr>
            <a:picLocks noChangeAspect="1" noChangeArrowheads="1"/>
          </p:cNvPicPr>
          <p:nvPr/>
        </p:nvPicPr>
        <p:blipFill>
          <a:blip r:embed="rId3"/>
          <a:srcRect/>
          <a:stretch>
            <a:fillRect/>
          </a:stretch>
        </p:blipFill>
        <p:spPr bwMode="auto">
          <a:xfrm>
            <a:off x="5364163" y="3141663"/>
            <a:ext cx="2465387" cy="32797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idx="4294967295"/>
          </p:nvPr>
        </p:nvSpPr>
        <p:spPr>
          <a:xfrm>
            <a:off x="179388" y="4221163"/>
            <a:ext cx="8964612" cy="2636837"/>
          </a:xfrm>
        </p:spPr>
        <p:txBody>
          <a:bodyPr anchor="t">
            <a:normAutofit fontScale="90000"/>
          </a:bodyPr>
          <a:lstStyle/>
          <a:p>
            <a:pPr>
              <a:lnSpc>
                <a:spcPct val="150000"/>
              </a:lnSpc>
              <a:defRPr/>
            </a:pPr>
            <a:r>
              <a:rPr lang="ru-RU" sz="1600" b="1" cap="all" dirty="0" smtClean="0">
                <a:effectLst/>
                <a:latin typeface="+mj-lt"/>
              </a:rPr>
              <a:t>В марафоне, организованном </a:t>
            </a:r>
            <a:r>
              <a:rPr lang="ru-RU" sz="1600" b="1" cap="all" dirty="0" err="1" smtClean="0">
                <a:effectLst/>
                <a:latin typeface="+mj-lt"/>
              </a:rPr>
              <a:t>Хлебенковой</a:t>
            </a:r>
            <a:r>
              <a:rPr lang="ru-RU" sz="1600" b="1" cap="all" dirty="0" smtClean="0">
                <a:effectLst/>
                <a:latin typeface="+mj-lt"/>
              </a:rPr>
              <a:t> М.П. и Романенко М.А.,  приняли участие более 30 человек, как взрослых, так и детей. Победные и призовые места между наиболее активными участниками распределены так:</a:t>
            </a:r>
            <a:br>
              <a:rPr lang="ru-RU" sz="1600" b="1" cap="all" dirty="0" smtClean="0">
                <a:effectLst/>
                <a:latin typeface="+mj-lt"/>
              </a:rPr>
            </a:br>
            <a:r>
              <a:rPr lang="ru-RU" sz="1600" b="1" cap="all" dirty="0" smtClean="0">
                <a:effectLst/>
                <a:latin typeface="+mj-lt"/>
              </a:rPr>
              <a:t>	</a:t>
            </a:r>
            <a:r>
              <a:rPr lang="ru-RU" sz="1600" b="1" cap="all" dirty="0" smtClean="0">
                <a:solidFill>
                  <a:srgbClr val="FF00FF"/>
                </a:solidFill>
                <a:effectLst/>
                <a:latin typeface="+mj-lt"/>
              </a:rPr>
              <a:t>1 место – Романенко Инесса, </a:t>
            </a:r>
            <a:r>
              <a:rPr lang="ru-RU" sz="1600" b="1" cap="all" dirty="0" err="1" smtClean="0">
                <a:solidFill>
                  <a:srgbClr val="FF00FF"/>
                </a:solidFill>
                <a:effectLst/>
                <a:latin typeface="+mj-lt"/>
              </a:rPr>
              <a:t>Русинова</a:t>
            </a:r>
            <a:r>
              <a:rPr lang="ru-RU" sz="1600" b="1" cap="all" dirty="0" smtClean="0">
                <a:solidFill>
                  <a:srgbClr val="FF00FF"/>
                </a:solidFill>
                <a:effectLst/>
                <a:latin typeface="+mj-lt"/>
              </a:rPr>
              <a:t> София;</a:t>
            </a:r>
            <a:r>
              <a:rPr lang="ru-RU" sz="1600" b="1" cap="all" dirty="0" smtClean="0">
                <a:effectLst/>
                <a:latin typeface="+mj-lt"/>
              </a:rPr>
              <a:t/>
            </a:r>
            <a:br>
              <a:rPr lang="ru-RU" sz="1600" b="1" cap="all" dirty="0" smtClean="0">
                <a:effectLst/>
                <a:latin typeface="+mj-lt"/>
              </a:rPr>
            </a:br>
            <a:r>
              <a:rPr lang="ru-RU" sz="1600" b="1" cap="all" dirty="0" smtClean="0">
                <a:effectLst/>
                <a:latin typeface="+mj-lt"/>
              </a:rPr>
              <a:t>	</a:t>
            </a:r>
            <a:r>
              <a:rPr lang="ru-RU" sz="1600" b="1" cap="all" dirty="0" smtClean="0">
                <a:solidFill>
                  <a:srgbClr val="2FC723"/>
                </a:solidFill>
                <a:effectLst/>
                <a:latin typeface="+mj-lt"/>
              </a:rPr>
              <a:t>2 место – Баранова Ольга, Огинская Анастасия, </a:t>
            </a:r>
            <a:r>
              <a:rPr lang="ru-RU" sz="1600" b="1" cap="all" dirty="0" err="1" smtClean="0">
                <a:solidFill>
                  <a:srgbClr val="2FC723"/>
                </a:solidFill>
                <a:effectLst/>
                <a:latin typeface="+mj-lt"/>
              </a:rPr>
              <a:t>Негодяева</a:t>
            </a:r>
            <a:r>
              <a:rPr lang="ru-RU" sz="1600" b="1" cap="all" dirty="0" smtClean="0">
                <a:solidFill>
                  <a:srgbClr val="2FC723"/>
                </a:solidFill>
                <a:effectLst/>
                <a:latin typeface="+mj-lt"/>
              </a:rPr>
              <a:t> </a:t>
            </a:r>
            <a:r>
              <a:rPr lang="ru-RU" sz="1600" b="1" cap="all" dirty="0" err="1" smtClean="0">
                <a:solidFill>
                  <a:srgbClr val="2FC723"/>
                </a:solidFill>
                <a:effectLst/>
                <a:latin typeface="+mj-lt"/>
              </a:rPr>
              <a:t>Карина</a:t>
            </a:r>
            <a:r>
              <a:rPr lang="ru-RU" sz="1600" b="1" cap="all" dirty="0" smtClean="0">
                <a:solidFill>
                  <a:srgbClr val="2FC723"/>
                </a:solidFill>
                <a:effectLst/>
                <a:latin typeface="+mj-lt"/>
              </a:rPr>
              <a:t> и Андреев Валерий;</a:t>
            </a:r>
            <a:r>
              <a:rPr lang="ru-RU" sz="1600" b="1" cap="all" dirty="0" smtClean="0">
                <a:effectLst/>
                <a:latin typeface="+mj-lt"/>
              </a:rPr>
              <a:t/>
            </a:r>
            <a:br>
              <a:rPr lang="ru-RU" sz="1600" b="1" cap="all" dirty="0" smtClean="0">
                <a:effectLst/>
                <a:latin typeface="+mj-lt"/>
              </a:rPr>
            </a:br>
            <a:r>
              <a:rPr lang="ru-RU" sz="1600" b="1" cap="all" dirty="0" smtClean="0">
                <a:effectLst/>
                <a:latin typeface="+mj-lt"/>
              </a:rPr>
              <a:t>	</a:t>
            </a:r>
            <a:r>
              <a:rPr lang="ru-RU" sz="1600" b="1" cap="all" dirty="0" smtClean="0">
                <a:solidFill>
                  <a:srgbClr val="000099"/>
                </a:solidFill>
                <a:effectLst/>
                <a:latin typeface="+mj-lt"/>
              </a:rPr>
              <a:t>3 место – Гурьев Андрей, Никитин Артём, </a:t>
            </a:r>
            <a:r>
              <a:rPr lang="ru-RU" sz="1600" b="1" cap="all" dirty="0" err="1" smtClean="0">
                <a:solidFill>
                  <a:srgbClr val="000099"/>
                </a:solidFill>
                <a:effectLst/>
                <a:latin typeface="+mj-lt"/>
              </a:rPr>
              <a:t>Черявко</a:t>
            </a:r>
            <a:r>
              <a:rPr lang="ru-RU" sz="1600" b="1" cap="all" dirty="0" smtClean="0">
                <a:solidFill>
                  <a:srgbClr val="000099"/>
                </a:solidFill>
                <a:effectLst/>
                <a:latin typeface="+mj-lt"/>
              </a:rPr>
              <a:t> Владимир, </a:t>
            </a:r>
            <a:r>
              <a:rPr lang="ru-RU" sz="1600" b="1" cap="all" dirty="0" err="1" smtClean="0">
                <a:solidFill>
                  <a:srgbClr val="000099"/>
                </a:solidFill>
                <a:effectLst/>
                <a:latin typeface="+mj-lt"/>
              </a:rPr>
              <a:t>Армянинов</a:t>
            </a:r>
            <a:r>
              <a:rPr lang="ru-RU" sz="1600" b="1" cap="all" dirty="0" smtClean="0">
                <a:solidFill>
                  <a:srgbClr val="000099"/>
                </a:solidFill>
                <a:effectLst/>
                <a:latin typeface="+mj-lt"/>
              </a:rPr>
              <a:t> Александр.</a:t>
            </a:r>
            <a:r>
              <a:rPr lang="ru-RU" sz="4000" b="1" cap="all" dirty="0" smtClean="0">
                <a:latin typeface="+mj-lt"/>
              </a:rPr>
              <a:t/>
            </a:r>
            <a:br>
              <a:rPr lang="ru-RU" sz="4000" b="1" cap="all" dirty="0" smtClean="0">
                <a:latin typeface="+mj-lt"/>
              </a:rPr>
            </a:br>
            <a:endParaRPr lang="ru-RU" sz="4000" b="1" cap="all" dirty="0">
              <a:latin typeface="+mj-lt"/>
            </a:endParaRPr>
          </a:p>
        </p:txBody>
      </p:sp>
      <p:sp>
        <p:nvSpPr>
          <p:cNvPr id="3" name="Текст 2"/>
          <p:cNvSpPr>
            <a:spLocks noGrp="1"/>
          </p:cNvSpPr>
          <p:nvPr>
            <p:ph type="body" idx="4294967295"/>
          </p:nvPr>
        </p:nvSpPr>
        <p:spPr>
          <a:xfrm>
            <a:off x="179388" y="188913"/>
            <a:ext cx="2447925" cy="4103687"/>
          </a:xfrm>
        </p:spPr>
        <p:txBody>
          <a:bodyPr anchor="b"/>
          <a:lstStyle/>
          <a:p>
            <a:pPr marL="18288" indent="0">
              <a:lnSpc>
                <a:spcPts val="2300"/>
              </a:lnSpc>
              <a:spcBef>
                <a:spcPts val="0"/>
              </a:spcBef>
              <a:buFont typeface="Wingdings 2" pitchFamily="18" charset="2"/>
              <a:buNone/>
              <a:defRPr/>
            </a:pPr>
            <a:r>
              <a:rPr lang="ru-RU" sz="2400" b="1" dirty="0" smtClean="0">
                <a:solidFill>
                  <a:srgbClr val="C00000"/>
                </a:solidFill>
              </a:rPr>
              <a:t>22 АПРЕЛЯ –</a:t>
            </a:r>
          </a:p>
          <a:p>
            <a:pPr marL="18288" indent="0">
              <a:lnSpc>
                <a:spcPts val="2300"/>
              </a:lnSpc>
              <a:spcBef>
                <a:spcPts val="0"/>
              </a:spcBef>
              <a:buFont typeface="Wingdings 2" pitchFamily="18" charset="2"/>
              <a:buNone/>
              <a:defRPr/>
            </a:pPr>
            <a:r>
              <a:rPr lang="ru-RU" sz="2400" b="1" dirty="0" smtClean="0">
                <a:solidFill>
                  <a:srgbClr val="C00000"/>
                </a:solidFill>
              </a:rPr>
              <a:t> 9 МАЯ</a:t>
            </a:r>
          </a:p>
          <a:p>
            <a:pPr marL="18288" indent="0">
              <a:lnSpc>
                <a:spcPts val="2300"/>
              </a:lnSpc>
              <a:spcBef>
                <a:spcPts val="0"/>
              </a:spcBef>
              <a:buFont typeface="Wingdings 2" pitchFamily="18" charset="2"/>
              <a:buNone/>
              <a:defRPr/>
            </a:pPr>
            <a:endParaRPr lang="ru-RU" sz="2800" dirty="0" smtClean="0">
              <a:solidFill>
                <a:schemeClr val="tx2">
                  <a:shade val="30000"/>
                  <a:satMod val="150000"/>
                </a:schemeClr>
              </a:solidFill>
              <a:latin typeface="+mn-lt"/>
            </a:endParaRPr>
          </a:p>
          <a:p>
            <a:pPr marL="18288" indent="0">
              <a:lnSpc>
                <a:spcPts val="2300"/>
              </a:lnSpc>
              <a:spcBef>
                <a:spcPts val="0"/>
              </a:spcBef>
              <a:buFont typeface="Wingdings 2" pitchFamily="18" charset="2"/>
              <a:buNone/>
              <a:defRPr/>
            </a:pPr>
            <a:r>
              <a:rPr lang="ru-RU" sz="2800" b="1" dirty="0" err="1" smtClean="0">
                <a:solidFill>
                  <a:srgbClr val="0033CC"/>
                </a:solidFill>
                <a:latin typeface="+mn-lt"/>
              </a:rPr>
              <a:t>Литера-турно-библио-течный</a:t>
            </a:r>
            <a:r>
              <a:rPr lang="ru-RU" sz="2800" b="1" dirty="0" smtClean="0">
                <a:solidFill>
                  <a:srgbClr val="0033CC"/>
                </a:solidFill>
                <a:latin typeface="+mn-lt"/>
              </a:rPr>
              <a:t> марафон </a:t>
            </a:r>
          </a:p>
          <a:p>
            <a:pPr marL="18288" indent="0">
              <a:lnSpc>
                <a:spcPts val="2300"/>
              </a:lnSpc>
              <a:spcBef>
                <a:spcPts val="0"/>
              </a:spcBef>
              <a:buFont typeface="Wingdings 2" pitchFamily="18" charset="2"/>
              <a:buNone/>
              <a:defRPr/>
            </a:pPr>
            <a:endParaRPr lang="ru-RU" sz="2800" dirty="0" smtClean="0">
              <a:solidFill>
                <a:schemeClr val="tx2">
                  <a:shade val="30000"/>
                  <a:satMod val="150000"/>
                </a:schemeClr>
              </a:solidFill>
              <a:latin typeface="+mn-lt"/>
            </a:endParaRPr>
          </a:p>
          <a:p>
            <a:pPr marL="18288" indent="0">
              <a:lnSpc>
                <a:spcPts val="2300"/>
              </a:lnSpc>
              <a:spcBef>
                <a:spcPts val="0"/>
              </a:spcBef>
              <a:buFont typeface="Wingdings 2" pitchFamily="18" charset="2"/>
              <a:buNone/>
              <a:defRPr/>
            </a:pPr>
            <a:r>
              <a:rPr lang="ru-RU" sz="2800" b="1" dirty="0" smtClean="0">
                <a:solidFill>
                  <a:srgbClr val="C00000"/>
                </a:solidFill>
                <a:latin typeface="+mn-lt"/>
              </a:rPr>
              <a:t>«Я помню! </a:t>
            </a:r>
          </a:p>
          <a:p>
            <a:pPr marL="18288" indent="0">
              <a:lnSpc>
                <a:spcPts val="2300"/>
              </a:lnSpc>
              <a:spcBef>
                <a:spcPts val="0"/>
              </a:spcBef>
              <a:buFont typeface="Wingdings 2" pitchFamily="18" charset="2"/>
              <a:buNone/>
              <a:defRPr/>
            </a:pPr>
            <a:r>
              <a:rPr lang="ru-RU" sz="2800" b="1" dirty="0" smtClean="0">
                <a:solidFill>
                  <a:srgbClr val="C00000"/>
                </a:solidFill>
                <a:latin typeface="+mn-lt"/>
              </a:rPr>
              <a:t>Я горжусь!»</a:t>
            </a:r>
          </a:p>
          <a:p>
            <a:pPr marL="18288" indent="0">
              <a:lnSpc>
                <a:spcPts val="2300"/>
              </a:lnSpc>
              <a:spcBef>
                <a:spcPts val="0"/>
              </a:spcBef>
              <a:buFont typeface="Wingdings 2" pitchFamily="18" charset="2"/>
              <a:buNone/>
              <a:defRPr/>
            </a:pPr>
            <a:r>
              <a:rPr lang="ru-RU" sz="2800" dirty="0" smtClean="0">
                <a:solidFill>
                  <a:schemeClr val="tx2">
                    <a:shade val="30000"/>
                    <a:satMod val="150000"/>
                  </a:schemeClr>
                </a:solidFill>
                <a:latin typeface="+mn-lt"/>
              </a:rPr>
              <a:t> </a:t>
            </a:r>
          </a:p>
          <a:p>
            <a:pPr marL="18288" indent="0">
              <a:lnSpc>
                <a:spcPts val="2300"/>
              </a:lnSpc>
              <a:spcBef>
                <a:spcPts val="0"/>
              </a:spcBef>
              <a:buFont typeface="Wingdings 2" pitchFamily="18" charset="2"/>
              <a:buNone/>
              <a:defRPr/>
            </a:pPr>
            <a:endParaRPr lang="ru-RU" sz="3600" dirty="0">
              <a:solidFill>
                <a:schemeClr val="tx2">
                  <a:shade val="30000"/>
                  <a:satMod val="150000"/>
                </a:schemeClr>
              </a:solidFill>
              <a:latin typeface="+mn-lt"/>
            </a:endParaRPr>
          </a:p>
        </p:txBody>
      </p:sp>
      <p:pic>
        <p:nvPicPr>
          <p:cNvPr id="62467" name="Picture 2" descr="C:\Users\Русский\Desktop\Мои документы\Отчёты Хлебенковой\17.05.19 Итоги лит-библ марафона\Победители и призёры литературно-библиотечного марафона.JPG"/>
          <p:cNvPicPr>
            <a:picLocks noChangeAspect="1" noChangeArrowheads="1"/>
          </p:cNvPicPr>
          <p:nvPr/>
        </p:nvPicPr>
        <p:blipFill>
          <a:blip r:embed="rId2"/>
          <a:srcRect/>
          <a:stretch>
            <a:fillRect/>
          </a:stretch>
        </p:blipFill>
        <p:spPr bwMode="auto">
          <a:xfrm>
            <a:off x="2473325" y="188913"/>
            <a:ext cx="6275388" cy="40322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idx="4294967295"/>
          </p:nvPr>
        </p:nvSpPr>
        <p:spPr>
          <a:xfrm>
            <a:off x="250825" y="5876925"/>
            <a:ext cx="8634413" cy="774700"/>
          </a:xfrm>
        </p:spPr>
        <p:txBody>
          <a:bodyPr anchor="t"/>
          <a:lstStyle/>
          <a:p>
            <a:pPr>
              <a:lnSpc>
                <a:spcPts val="4500"/>
              </a:lnSpc>
              <a:defRPr/>
            </a:pPr>
            <a:r>
              <a:rPr lang="ru-RU" sz="3200" cap="all" dirty="0" smtClean="0">
                <a:solidFill>
                  <a:srgbClr val="000099"/>
                </a:solidFill>
                <a:effectLst>
                  <a:outerShdw blurRad="38100" dist="38100" dir="2700000" algn="tl">
                    <a:srgbClr val="000000">
                      <a:alpha val="43137"/>
                    </a:srgbClr>
                  </a:outerShdw>
                </a:effectLst>
                <a:latin typeface="+mj-lt"/>
              </a:rPr>
              <a:t>Номинация «настоящий мужчина»</a:t>
            </a:r>
            <a:endParaRPr lang="ru-RU" sz="3200" cap="all" dirty="0">
              <a:solidFill>
                <a:srgbClr val="000099"/>
              </a:solidFill>
              <a:effectLst>
                <a:outerShdw blurRad="38100" dist="38100" dir="2700000" algn="tl">
                  <a:srgbClr val="000000">
                    <a:alpha val="43137"/>
                  </a:srgbClr>
                </a:outerShdw>
              </a:effectLst>
              <a:latin typeface="+mj-lt"/>
            </a:endParaRPr>
          </a:p>
        </p:txBody>
      </p:sp>
      <p:sp>
        <p:nvSpPr>
          <p:cNvPr id="3" name="Текст 2"/>
          <p:cNvSpPr>
            <a:spLocks noGrp="1"/>
          </p:cNvSpPr>
          <p:nvPr>
            <p:ph type="body" idx="4294967295"/>
          </p:nvPr>
        </p:nvSpPr>
        <p:spPr>
          <a:xfrm>
            <a:off x="254000" y="3429000"/>
            <a:ext cx="8634413" cy="2159000"/>
          </a:xfrm>
        </p:spPr>
        <p:txBody>
          <a:bodyPr anchor="b"/>
          <a:lstStyle/>
          <a:p>
            <a:pPr marL="18288" indent="0">
              <a:spcBef>
                <a:spcPts val="0"/>
              </a:spcBef>
              <a:buFont typeface="Wingdings 2" pitchFamily="18" charset="2"/>
              <a:buNone/>
              <a:defRPr/>
            </a:pPr>
            <a:r>
              <a:rPr lang="ru-RU" sz="2000" dirty="0" smtClean="0">
                <a:solidFill>
                  <a:schemeClr val="tx2">
                    <a:shade val="30000"/>
                    <a:satMod val="150000"/>
                  </a:schemeClr>
                </a:solidFill>
                <a:latin typeface="+mn-lt"/>
              </a:rPr>
              <a:t>	Техперсонал школы  выражает благодарность Медведеву Николаю и Фильковы Максиму за помощь. Парни не отказывались  расколоть чурки для котла, благодаря их помощи в холодные майские дни в школе было тепло: </a:t>
            </a:r>
          </a:p>
          <a:p>
            <a:pPr marL="18288" indent="0">
              <a:spcBef>
                <a:spcPts val="0"/>
              </a:spcBef>
              <a:buFont typeface="Wingdings 2" pitchFamily="18" charset="2"/>
              <a:buNone/>
              <a:defRPr/>
            </a:pPr>
            <a:r>
              <a:rPr lang="ru-RU" sz="2000" b="1" dirty="0" smtClean="0">
                <a:solidFill>
                  <a:schemeClr val="tx2">
                    <a:shade val="30000"/>
                    <a:satMod val="150000"/>
                  </a:schemeClr>
                </a:solidFill>
                <a:latin typeface="+mn-lt"/>
              </a:rPr>
              <a:t>	Коля с Максом молодцы и  лихие удальцы! </a:t>
            </a:r>
          </a:p>
          <a:p>
            <a:pPr marL="18288" indent="0">
              <a:spcBef>
                <a:spcPts val="0"/>
              </a:spcBef>
              <a:buFont typeface="Wingdings 2" pitchFamily="18" charset="2"/>
              <a:buNone/>
              <a:defRPr/>
            </a:pPr>
            <a:r>
              <a:rPr lang="ru-RU" sz="2000" b="1" dirty="0" smtClean="0">
                <a:solidFill>
                  <a:schemeClr val="tx2">
                    <a:shade val="30000"/>
                    <a:satMod val="150000"/>
                  </a:schemeClr>
                </a:solidFill>
                <a:latin typeface="+mn-lt"/>
              </a:rPr>
              <a:t>	Нам замёрзнуть не дадут, жару в печку поддадут.</a:t>
            </a:r>
          </a:p>
          <a:p>
            <a:pPr marL="18288" indent="0">
              <a:lnSpc>
                <a:spcPts val="2300"/>
              </a:lnSpc>
              <a:spcBef>
                <a:spcPts val="0"/>
              </a:spcBef>
              <a:buFont typeface="Wingdings 2" pitchFamily="18" charset="2"/>
              <a:buNone/>
              <a:defRPr/>
            </a:pPr>
            <a:endParaRPr lang="ru-RU" sz="2000" dirty="0">
              <a:solidFill>
                <a:schemeClr val="tx2">
                  <a:shade val="30000"/>
                  <a:satMod val="150000"/>
                </a:schemeClr>
              </a:solidFill>
              <a:latin typeface="+mn-lt"/>
            </a:endParaRPr>
          </a:p>
        </p:txBody>
      </p:sp>
      <p:pic>
        <p:nvPicPr>
          <p:cNvPr id="63491" name="Picture 2" descr="C:\Users\Русский\Desktop\Мои документы\Отчёты Хлебенковой\Коля и Макс в ШСДД\IMG_1142.JPG"/>
          <p:cNvPicPr>
            <a:picLocks noChangeAspect="1" noChangeArrowheads="1"/>
          </p:cNvPicPr>
          <p:nvPr/>
        </p:nvPicPr>
        <p:blipFill>
          <a:blip r:embed="rId2"/>
          <a:srcRect/>
          <a:stretch>
            <a:fillRect/>
          </a:stretch>
        </p:blipFill>
        <p:spPr bwMode="auto">
          <a:xfrm>
            <a:off x="5148263" y="333375"/>
            <a:ext cx="3651250" cy="3114675"/>
          </a:xfrm>
          <a:prstGeom prst="rect">
            <a:avLst/>
          </a:prstGeom>
          <a:noFill/>
          <a:ln w="9525">
            <a:noFill/>
            <a:miter lim="800000"/>
            <a:headEnd/>
            <a:tailEnd/>
          </a:ln>
        </p:spPr>
      </p:pic>
      <p:pic>
        <p:nvPicPr>
          <p:cNvPr id="63492" name="Picture 3" descr="C:\Users\Русский\Desktop\Мои документы\Отчёты Хлебенковой\Коля и Макс в ШСДД\IMG_1141.JPG"/>
          <p:cNvPicPr>
            <a:picLocks noChangeAspect="1" noChangeArrowheads="1"/>
          </p:cNvPicPr>
          <p:nvPr/>
        </p:nvPicPr>
        <p:blipFill>
          <a:blip r:embed="rId3"/>
          <a:srcRect/>
          <a:stretch>
            <a:fillRect/>
          </a:stretch>
        </p:blipFill>
        <p:spPr bwMode="auto">
          <a:xfrm>
            <a:off x="395288" y="333375"/>
            <a:ext cx="4451350" cy="3124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idx="4294967295"/>
          </p:nvPr>
        </p:nvSpPr>
        <p:spPr>
          <a:xfrm>
            <a:off x="1435100" y="188913"/>
            <a:ext cx="7499350" cy="1008062"/>
          </a:xfrm>
        </p:spPr>
        <p:txBody>
          <a:bodyPr/>
          <a:lstStyle/>
          <a:p>
            <a:pPr algn="ctr" eaLnBrk="1" fontAlgn="auto" hangingPunct="1">
              <a:spcAft>
                <a:spcPts val="0"/>
              </a:spcAft>
              <a:defRPr/>
            </a:pPr>
            <a:r>
              <a:rPr lang="ru-RU" sz="2800" b="1" dirty="0" smtClean="0">
                <a:solidFill>
                  <a:srgbClr val="0033CC"/>
                </a:solidFill>
                <a:effectLst/>
                <a:latin typeface="+mj-lt"/>
              </a:rPr>
              <a:t>ПРИЯТНЫЕ НЕОЖИДАННОСТИ</a:t>
            </a:r>
            <a:endParaRPr lang="ru-RU" sz="2800" b="1" dirty="0">
              <a:solidFill>
                <a:srgbClr val="0033CC"/>
              </a:solidFill>
              <a:effectLst/>
              <a:latin typeface="+mj-lt"/>
            </a:endParaRPr>
          </a:p>
        </p:txBody>
      </p:sp>
      <p:sp>
        <p:nvSpPr>
          <p:cNvPr id="64514" name="TextBox 3"/>
          <p:cNvSpPr txBox="1">
            <a:spLocks noChangeArrowheads="1"/>
          </p:cNvSpPr>
          <p:nvPr/>
        </p:nvSpPr>
        <p:spPr bwMode="auto">
          <a:xfrm>
            <a:off x="1476375" y="1484313"/>
            <a:ext cx="6983413" cy="1077912"/>
          </a:xfrm>
          <a:prstGeom prst="rect">
            <a:avLst/>
          </a:prstGeom>
          <a:noFill/>
          <a:ln w="9525">
            <a:noFill/>
            <a:miter lim="800000"/>
            <a:headEnd/>
            <a:tailEnd/>
          </a:ln>
        </p:spPr>
        <p:txBody>
          <a:bodyPr>
            <a:spAutoFit/>
          </a:bodyPr>
          <a:lstStyle/>
          <a:p>
            <a:pPr marL="342900" indent="-342900">
              <a:buFontTx/>
              <a:buAutoNum type="arabicPeriod"/>
            </a:pPr>
            <a:r>
              <a:rPr lang="ru-RU" sz="3200">
                <a:solidFill>
                  <a:srgbClr val="C00000"/>
                </a:solidFill>
              </a:rPr>
              <a:t>От классных руководителей.</a:t>
            </a:r>
          </a:p>
          <a:p>
            <a:pPr marL="342900" indent="-342900">
              <a:buFontTx/>
              <a:buAutoNum type="arabicPeriod"/>
            </a:pPr>
            <a:r>
              <a:rPr lang="ru-RU" sz="3200">
                <a:solidFill>
                  <a:srgbClr val="C00000"/>
                </a:solidFill>
              </a:rPr>
              <a:t>От администрации школы</a:t>
            </a:r>
          </a:p>
        </p:txBody>
      </p:sp>
      <p:pic>
        <p:nvPicPr>
          <p:cNvPr id="64515" name="Picture 4"/>
          <p:cNvPicPr>
            <a:picLocks noChangeAspect="1" noChangeArrowheads="1"/>
          </p:cNvPicPr>
          <p:nvPr/>
        </p:nvPicPr>
        <p:blipFill>
          <a:blip r:embed="rId2"/>
          <a:srcRect/>
          <a:stretch>
            <a:fillRect/>
          </a:stretch>
        </p:blipFill>
        <p:spPr bwMode="auto">
          <a:xfrm>
            <a:off x="2051050" y="2679700"/>
            <a:ext cx="4968875" cy="39751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7" name="Picture 2" descr="C:\Users\Русский\Pictures\Звёздный час\Зажги свою звезду - копия.jpg"/>
          <p:cNvPicPr>
            <a:picLocks noChangeAspect="1" noChangeArrowheads="1"/>
          </p:cNvPicPr>
          <p:nvPr/>
        </p:nvPicPr>
        <p:blipFill>
          <a:blip r:embed="rId2"/>
          <a:srcRect/>
          <a:stretch>
            <a:fillRect/>
          </a:stretch>
        </p:blipFill>
        <p:spPr bwMode="auto">
          <a:xfrm>
            <a:off x="1403350" y="333375"/>
            <a:ext cx="7237413" cy="6335713"/>
          </a:xfrm>
          <a:prstGeom prst="rect">
            <a:avLst/>
          </a:prstGeom>
          <a:noFill/>
          <a:ln w="9525">
            <a:noFill/>
            <a:miter lim="800000"/>
            <a:headEnd/>
            <a:tailEnd/>
          </a:ln>
        </p:spPr>
      </p:pic>
      <p:sp>
        <p:nvSpPr>
          <p:cNvPr id="7" name="Прямоугольник 6"/>
          <p:cNvSpPr/>
          <p:nvPr/>
        </p:nvSpPr>
        <p:spPr>
          <a:xfrm>
            <a:off x="3132138" y="1700213"/>
            <a:ext cx="3671887" cy="1223962"/>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anchor="ctr"/>
          <a:lstStyle/>
          <a:p>
            <a:pPr algn="ctr">
              <a:defRPr/>
            </a:pPr>
            <a:r>
              <a:rPr lang="ru-RU" sz="5400" b="1">
                <a:solidFill>
                  <a:srgbClr val="000099"/>
                </a:solidFill>
                <a:latin typeface="Calibri" pitchFamily="34" charset="0"/>
                <a:cs typeface="Arial" charset="0"/>
              </a:rPr>
              <a:t>Зажги свою звезду!</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Rectangle 2"/>
          <p:cNvSpPr>
            <a:spLocks noGrp="1"/>
          </p:cNvSpPr>
          <p:nvPr>
            <p:ph type="title" idx="4294967295"/>
          </p:nvPr>
        </p:nvSpPr>
        <p:spPr bwMode="auto">
          <a:xfrm>
            <a:off x="1042988" y="260350"/>
            <a:ext cx="7891462" cy="936625"/>
          </a:xfrm>
        </p:spPr>
        <p:txBody>
          <a:bodyPr vert="horz" wrap="square" lIns="91440" tIns="45720" rIns="91440" bIns="45720" numCol="1" anchorCtr="0" compatLnSpc="1">
            <a:prstTxWarp prst="textNoShape">
              <a:avLst/>
            </a:prstTxWarp>
            <a:normAutofit fontScale="90000"/>
          </a:bodyPr>
          <a:lstStyle/>
          <a:p>
            <a:pPr>
              <a:defRPr/>
            </a:pPr>
            <a:r>
              <a:rPr lang="ru-RU" sz="2200" b="1" dirty="0" smtClean="0">
                <a:solidFill>
                  <a:srgbClr val="C00000"/>
                </a:solidFill>
                <a:effectLst/>
                <a:cs typeface="Arial" charset="0"/>
              </a:rPr>
              <a:t> ЯНВАРЬ – </a:t>
            </a:r>
            <a:r>
              <a:rPr lang="ru-RU" sz="2200" b="1" dirty="0" smtClean="0">
                <a:solidFill>
                  <a:srgbClr val="0033CC"/>
                </a:solidFill>
                <a:effectLst/>
                <a:cs typeface="Arial" charset="0"/>
              </a:rPr>
              <a:t>ЕЖЕГОДНАЯ АКЦИЯ «ПОДКОРМИ ПТИЦ ЗИМОЙ»</a:t>
            </a:r>
            <a:r>
              <a:rPr lang="ru-RU" sz="4400" b="1" dirty="0" smtClean="0">
                <a:solidFill>
                  <a:srgbClr val="0033CC"/>
                </a:solidFill>
                <a:effectLst/>
                <a:cs typeface="Arial" charset="0"/>
              </a:rPr>
              <a:t/>
            </a:r>
            <a:br>
              <a:rPr lang="ru-RU" sz="4400" b="1" dirty="0" smtClean="0">
                <a:solidFill>
                  <a:srgbClr val="0033CC"/>
                </a:solidFill>
                <a:effectLst/>
                <a:cs typeface="Arial" charset="0"/>
              </a:rPr>
            </a:br>
            <a:endParaRPr lang="ru-RU" dirty="0" smtClean="0">
              <a:solidFill>
                <a:srgbClr val="0033CC"/>
              </a:solidFill>
              <a:effectLst/>
            </a:endParaRPr>
          </a:p>
        </p:txBody>
      </p:sp>
      <p:sp>
        <p:nvSpPr>
          <p:cNvPr id="12290" name="Rectangle 3"/>
          <p:cNvSpPr>
            <a:spLocks noGrp="1"/>
          </p:cNvSpPr>
          <p:nvPr>
            <p:ph type="body" idx="4294967295"/>
          </p:nvPr>
        </p:nvSpPr>
        <p:spPr>
          <a:xfrm>
            <a:off x="900113" y="476250"/>
            <a:ext cx="8034337" cy="576263"/>
          </a:xfrm>
        </p:spPr>
        <p:txBody>
          <a:bodyPr/>
          <a:lstStyle/>
          <a:p>
            <a:pPr>
              <a:buFont typeface="Wingdings 2" pitchFamily="18" charset="2"/>
              <a:buNone/>
            </a:pPr>
            <a:r>
              <a:rPr lang="ru-RU" smtClean="0"/>
              <a:t>			</a:t>
            </a:r>
            <a:r>
              <a:rPr lang="ru-RU" sz="1400" smtClean="0"/>
              <a:t>Старшие классы делали  деревянные кормушки.</a:t>
            </a:r>
          </a:p>
        </p:txBody>
      </p:sp>
      <p:pic>
        <p:nvPicPr>
          <p:cNvPr id="12291" name="Picture 4"/>
          <p:cNvPicPr>
            <a:picLocks noChangeAspect="1" noChangeArrowheads="1"/>
          </p:cNvPicPr>
          <p:nvPr/>
        </p:nvPicPr>
        <p:blipFill>
          <a:blip r:embed="rId2"/>
          <a:srcRect/>
          <a:stretch>
            <a:fillRect/>
          </a:stretch>
        </p:blipFill>
        <p:spPr bwMode="auto">
          <a:xfrm>
            <a:off x="2843213" y="1196975"/>
            <a:ext cx="4124325" cy="2852738"/>
          </a:xfrm>
          <a:prstGeom prst="rect">
            <a:avLst/>
          </a:prstGeom>
          <a:noFill/>
          <a:ln w="9525">
            <a:noFill/>
            <a:miter lim="800000"/>
            <a:headEnd/>
            <a:tailEnd/>
          </a:ln>
        </p:spPr>
      </p:pic>
      <p:pic>
        <p:nvPicPr>
          <p:cNvPr id="12292" name="Picture 6"/>
          <p:cNvPicPr>
            <a:picLocks noChangeAspect="1" noChangeArrowheads="1"/>
          </p:cNvPicPr>
          <p:nvPr/>
        </p:nvPicPr>
        <p:blipFill>
          <a:blip r:embed="rId3"/>
          <a:srcRect/>
          <a:stretch>
            <a:fillRect/>
          </a:stretch>
        </p:blipFill>
        <p:spPr bwMode="auto">
          <a:xfrm>
            <a:off x="5292725" y="3968750"/>
            <a:ext cx="3851275" cy="2889250"/>
          </a:xfrm>
          <a:prstGeom prst="rect">
            <a:avLst/>
          </a:prstGeom>
          <a:noFill/>
          <a:ln w="9525">
            <a:noFill/>
            <a:miter lim="800000"/>
            <a:headEnd/>
            <a:tailEnd/>
          </a:ln>
        </p:spPr>
      </p:pic>
      <p:pic>
        <p:nvPicPr>
          <p:cNvPr id="12293" name="Picture 7"/>
          <p:cNvPicPr>
            <a:picLocks noChangeAspect="1" noChangeArrowheads="1"/>
          </p:cNvPicPr>
          <p:nvPr/>
        </p:nvPicPr>
        <p:blipFill>
          <a:blip r:embed="rId4"/>
          <a:srcRect/>
          <a:stretch>
            <a:fillRect/>
          </a:stretch>
        </p:blipFill>
        <p:spPr bwMode="auto">
          <a:xfrm>
            <a:off x="1042988" y="3994150"/>
            <a:ext cx="3060700" cy="2863850"/>
          </a:xfrm>
          <a:prstGeom prst="rect">
            <a:avLst/>
          </a:prstGeom>
          <a:noFill/>
          <a:ln w="9525">
            <a:noFill/>
            <a:miter lim="800000"/>
            <a:headEnd/>
            <a:tailEnd/>
          </a:ln>
        </p:spPr>
      </p:pic>
      <p:pic>
        <p:nvPicPr>
          <p:cNvPr id="7" name="Picture 2" descr="C:\Users\Русский\Pictures\Звёздный час\Зажги свою звезду - копия.jpg"/>
          <p:cNvPicPr>
            <a:picLocks noChangeAspect="1" noChangeArrowheads="1"/>
          </p:cNvPicPr>
          <p:nvPr/>
        </p:nvPicPr>
        <p:blipFill>
          <a:blip r:embed="rId5" cstate="print"/>
          <a:srcRect/>
          <a:stretch>
            <a:fillRect/>
          </a:stretch>
        </p:blipFill>
        <p:spPr bwMode="auto">
          <a:xfrm>
            <a:off x="0" y="908720"/>
            <a:ext cx="1502769" cy="1315998"/>
          </a:xfrm>
          <a:prstGeom prst="ellipse">
            <a:avLst/>
          </a:prstGeom>
          <a:noFill/>
          <a:ln w="9525">
            <a:noFill/>
            <a:miter lim="800000"/>
            <a:headEnd/>
            <a:tailEnd/>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Заголовок 1"/>
          <p:cNvSpPr>
            <a:spLocks noGrp="1"/>
          </p:cNvSpPr>
          <p:nvPr>
            <p:ph type="title" idx="4294967295"/>
          </p:nvPr>
        </p:nvSpPr>
        <p:spPr bwMode="auto">
          <a:xfrm>
            <a:off x="1258888" y="0"/>
            <a:ext cx="7675562" cy="1052513"/>
          </a:xfrm>
          <a:noFill/>
        </p:spPr>
        <p:txBody>
          <a:bodyPr vert="horz" wrap="square" lIns="91440" tIns="45720" rIns="91440" bIns="45720" numCol="1" anchorCtr="0" compatLnSpc="1">
            <a:prstTxWarp prst="textNoShape">
              <a:avLst/>
            </a:prstTxWarp>
          </a:bodyPr>
          <a:lstStyle/>
          <a:p>
            <a:r>
              <a:rPr lang="ru-RU" sz="2000" b="1" smtClean="0">
                <a:solidFill>
                  <a:srgbClr val="C00000"/>
                </a:solidFill>
                <a:effectLst/>
                <a:cs typeface="Arial" charset="0"/>
              </a:rPr>
              <a:t>С 10 ПО 31 ЯНВАРЯ - </a:t>
            </a:r>
            <a:r>
              <a:rPr lang="ru-RU" sz="2000" b="1" smtClean="0">
                <a:solidFill>
                  <a:srgbClr val="0033CC"/>
                </a:solidFill>
                <a:effectLst/>
                <a:cs typeface="Arial" charset="0"/>
              </a:rPr>
              <a:t>ДЕКАДА ПДД</a:t>
            </a:r>
          </a:p>
        </p:txBody>
      </p:sp>
      <p:sp>
        <p:nvSpPr>
          <p:cNvPr id="13314" name="Содержимое 3"/>
          <p:cNvSpPr>
            <a:spLocks noGrp="1"/>
          </p:cNvSpPr>
          <p:nvPr>
            <p:ph sz="half" idx="4294967295"/>
          </p:nvPr>
        </p:nvSpPr>
        <p:spPr>
          <a:xfrm>
            <a:off x="3995738" y="908050"/>
            <a:ext cx="4954587" cy="5313363"/>
          </a:xfrm>
        </p:spPr>
        <p:txBody>
          <a:bodyPr/>
          <a:lstStyle/>
          <a:p>
            <a:pPr>
              <a:buFont typeface="Wingdings 2" pitchFamily="18" charset="2"/>
              <a:buNone/>
            </a:pPr>
            <a:endParaRPr lang="ru-RU" sz="1400" smtClean="0">
              <a:cs typeface="Arial" charset="0"/>
            </a:endParaRPr>
          </a:p>
          <a:p>
            <a:pPr>
              <a:buFont typeface="Wingdings 2" pitchFamily="18" charset="2"/>
              <a:buNone/>
            </a:pPr>
            <a:r>
              <a:rPr lang="ru-RU" sz="1400" smtClean="0">
                <a:cs typeface="Arial" charset="0"/>
              </a:rPr>
              <a:t>21 января 2019г прошёл час общения в 5 - 6 классах по ПДД. Учащиеся познакомились с дорожными знаками для  тех, кто хочет стать водителем. Каждый дорожный знак можно было легко и просто его запомнить. А затем, кто хотел, изобразил свой вид транспорта в будущем.</a:t>
            </a:r>
          </a:p>
          <a:p>
            <a:pPr algn="ctr">
              <a:buFont typeface="Wingdings 2" pitchFamily="18" charset="2"/>
              <a:buNone/>
            </a:pPr>
            <a:r>
              <a:rPr lang="ru-RU" sz="1400" b="1" smtClean="0">
                <a:cs typeface="Arial" charset="0"/>
              </a:rPr>
              <a:t>	Уступи дорогу</a:t>
            </a:r>
          </a:p>
          <a:p>
            <a:pPr algn="ctr">
              <a:buFont typeface="Wingdings 2" pitchFamily="18" charset="2"/>
              <a:buNone/>
            </a:pPr>
            <a:r>
              <a:rPr lang="ru-RU" sz="1400" smtClean="0">
                <a:cs typeface="Arial" charset="0"/>
              </a:rPr>
              <a:t>Если видишь этот знак,</a:t>
            </a:r>
          </a:p>
          <a:p>
            <a:pPr algn="ctr">
              <a:buFont typeface="Wingdings 2" pitchFamily="18" charset="2"/>
              <a:buNone/>
            </a:pPr>
            <a:r>
              <a:rPr lang="ru-RU" sz="1400" smtClean="0">
                <a:cs typeface="Arial" charset="0"/>
              </a:rPr>
              <a:t>Знай, что он не просто так.</a:t>
            </a:r>
          </a:p>
          <a:p>
            <a:pPr algn="ctr">
              <a:buFont typeface="Wingdings 2" pitchFamily="18" charset="2"/>
              <a:buNone/>
            </a:pPr>
            <a:r>
              <a:rPr lang="ru-RU" sz="1400" smtClean="0">
                <a:cs typeface="Arial" charset="0"/>
              </a:rPr>
              <a:t>Чтобы не было проблем,</a:t>
            </a:r>
          </a:p>
          <a:p>
            <a:pPr algn="ctr">
              <a:buFont typeface="Wingdings 2" pitchFamily="18" charset="2"/>
              <a:buNone/>
            </a:pPr>
            <a:r>
              <a:rPr lang="ru-RU" sz="1400" smtClean="0">
                <a:cs typeface="Arial" charset="0"/>
              </a:rPr>
              <a:t>Уступи дорогу всем!</a:t>
            </a:r>
          </a:p>
        </p:txBody>
      </p:sp>
      <p:pic>
        <p:nvPicPr>
          <p:cNvPr id="13315" name="Picture 6" descr="IMG_7807"/>
          <p:cNvPicPr>
            <a:picLocks noGrp="1" noChangeAspect="1" noChangeArrowheads="1"/>
          </p:cNvPicPr>
          <p:nvPr>
            <p:ph sz="half" idx="4294967295"/>
          </p:nvPr>
        </p:nvPicPr>
        <p:blipFill>
          <a:blip r:embed="rId2"/>
          <a:srcRect/>
          <a:stretch>
            <a:fillRect/>
          </a:stretch>
        </p:blipFill>
        <p:spPr>
          <a:xfrm>
            <a:off x="0" y="1268413"/>
            <a:ext cx="3995738" cy="2998787"/>
          </a:xfrm>
        </p:spPr>
      </p:pic>
      <p:pic>
        <p:nvPicPr>
          <p:cNvPr id="13316" name="Picture 7" descr="IMG_7810"/>
          <p:cNvPicPr>
            <a:picLocks noChangeAspect="1" noChangeArrowheads="1"/>
          </p:cNvPicPr>
          <p:nvPr/>
        </p:nvPicPr>
        <p:blipFill>
          <a:blip r:embed="rId3"/>
          <a:srcRect/>
          <a:stretch>
            <a:fillRect/>
          </a:stretch>
        </p:blipFill>
        <p:spPr bwMode="auto">
          <a:xfrm>
            <a:off x="0" y="4249738"/>
            <a:ext cx="3492500" cy="2608262"/>
          </a:xfrm>
          <a:prstGeom prst="rect">
            <a:avLst/>
          </a:prstGeom>
          <a:noFill/>
          <a:ln w="9525">
            <a:noFill/>
            <a:miter lim="800000"/>
            <a:headEnd/>
            <a:tailEnd/>
          </a:ln>
        </p:spPr>
      </p:pic>
      <p:pic>
        <p:nvPicPr>
          <p:cNvPr id="13317" name="Picture 8" descr="IMG_7815"/>
          <p:cNvPicPr>
            <a:picLocks noChangeAspect="1" noChangeArrowheads="1"/>
          </p:cNvPicPr>
          <p:nvPr/>
        </p:nvPicPr>
        <p:blipFill>
          <a:blip r:embed="rId4"/>
          <a:srcRect/>
          <a:stretch>
            <a:fillRect/>
          </a:stretch>
        </p:blipFill>
        <p:spPr bwMode="auto">
          <a:xfrm>
            <a:off x="3395663" y="4221163"/>
            <a:ext cx="3514725" cy="2636837"/>
          </a:xfrm>
          <a:prstGeom prst="rect">
            <a:avLst/>
          </a:prstGeom>
          <a:noFill/>
          <a:ln w="9525">
            <a:noFill/>
            <a:miter lim="800000"/>
            <a:headEnd/>
            <a:tailEnd/>
          </a:ln>
        </p:spPr>
      </p:pic>
      <p:pic>
        <p:nvPicPr>
          <p:cNvPr id="13318" name="Рисунок 1"/>
          <p:cNvPicPr>
            <a:picLocks noChangeAspect="1" noChangeArrowheads="1"/>
          </p:cNvPicPr>
          <p:nvPr/>
        </p:nvPicPr>
        <p:blipFill>
          <a:blip r:embed="rId5">
            <a:lum bright="24000" contrast="60000"/>
          </a:blip>
          <a:srcRect l="59395" t="28976" r="20683" b="45770"/>
          <a:stretch>
            <a:fillRect/>
          </a:stretch>
        </p:blipFill>
        <p:spPr bwMode="auto">
          <a:xfrm>
            <a:off x="7812088" y="3068638"/>
            <a:ext cx="720725" cy="658812"/>
          </a:xfrm>
          <a:prstGeom prst="rect">
            <a:avLst/>
          </a:prstGeom>
          <a:noFill/>
          <a:ln w="9525">
            <a:noFill/>
            <a:miter lim="800000"/>
            <a:headEnd/>
            <a:tailEnd/>
          </a:ln>
        </p:spPr>
      </p:pic>
      <p:pic>
        <p:nvPicPr>
          <p:cNvPr id="8" name="Picture 2" descr="C:\Users\Русский\Pictures\Звёздный час\Зажги свою звезду - копия.jpg"/>
          <p:cNvPicPr>
            <a:picLocks noChangeAspect="1" noChangeArrowheads="1"/>
          </p:cNvPicPr>
          <p:nvPr/>
        </p:nvPicPr>
        <p:blipFill>
          <a:blip r:embed="rId6" cstate="print"/>
          <a:srcRect/>
          <a:stretch>
            <a:fillRect/>
          </a:stretch>
        </p:blipFill>
        <p:spPr bwMode="auto">
          <a:xfrm>
            <a:off x="7641231" y="5542002"/>
            <a:ext cx="1502769" cy="1315998"/>
          </a:xfrm>
          <a:prstGeom prst="ellipse">
            <a:avLst/>
          </a:prstGeom>
          <a:noFill/>
          <a:ln w="9525">
            <a:noFill/>
            <a:miter lim="800000"/>
            <a:headEnd/>
            <a:tailEnd/>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2"/>
          <p:cNvSpPr>
            <a:spLocks noGrp="1"/>
          </p:cNvSpPr>
          <p:nvPr>
            <p:ph type="title" idx="4294967295"/>
          </p:nvPr>
        </p:nvSpPr>
        <p:spPr bwMode="auto">
          <a:xfrm>
            <a:off x="1435100" y="0"/>
            <a:ext cx="7889875" cy="836613"/>
          </a:xfrm>
          <a:noFill/>
        </p:spPr>
        <p:txBody>
          <a:bodyPr vert="horz" wrap="square" lIns="91440" tIns="45720" rIns="91440" bIns="45720" numCol="1" anchorCtr="0" compatLnSpc="1">
            <a:prstTxWarp prst="textNoShape">
              <a:avLst/>
            </a:prstTxWarp>
          </a:bodyPr>
          <a:lstStyle/>
          <a:p>
            <a:r>
              <a:rPr lang="ru-RU" sz="2400" b="1" smtClean="0">
                <a:solidFill>
                  <a:srgbClr val="C00000"/>
                </a:solidFill>
                <a:effectLst/>
                <a:cs typeface="Arial" charset="0"/>
              </a:rPr>
              <a:t>С 10 ПО 31 ЯНВАРЯ - </a:t>
            </a:r>
            <a:r>
              <a:rPr lang="ru-RU" sz="2400" b="1" smtClean="0">
                <a:solidFill>
                  <a:srgbClr val="0033CC"/>
                </a:solidFill>
                <a:effectLst/>
                <a:cs typeface="Arial" charset="0"/>
              </a:rPr>
              <a:t>ДЕКАДА ПДД</a:t>
            </a:r>
            <a:endParaRPr lang="ru-RU" sz="2800" smtClean="0">
              <a:solidFill>
                <a:srgbClr val="0033CC"/>
              </a:solidFill>
              <a:effectLst/>
              <a:cs typeface="Arial" charset="0"/>
            </a:endParaRPr>
          </a:p>
        </p:txBody>
      </p:sp>
      <p:sp>
        <p:nvSpPr>
          <p:cNvPr id="14338" name="Rectangle 3"/>
          <p:cNvSpPr>
            <a:spLocks noGrp="1"/>
          </p:cNvSpPr>
          <p:nvPr>
            <p:ph type="body" idx="4294967295"/>
          </p:nvPr>
        </p:nvSpPr>
        <p:spPr>
          <a:xfrm>
            <a:off x="4787900" y="1341438"/>
            <a:ext cx="4146550" cy="5183187"/>
          </a:xfrm>
        </p:spPr>
        <p:txBody>
          <a:bodyPr/>
          <a:lstStyle/>
          <a:p>
            <a:pPr>
              <a:lnSpc>
                <a:spcPct val="80000"/>
              </a:lnSpc>
              <a:buFont typeface="Wingdings 2" pitchFamily="18" charset="2"/>
              <a:buNone/>
            </a:pPr>
            <a:r>
              <a:rPr lang="ru-RU" sz="1600" smtClean="0">
                <a:solidFill>
                  <a:srgbClr val="990033"/>
                </a:solidFill>
                <a:cs typeface="Arial" charset="0"/>
              </a:rPr>
              <a:t>29 января учащиеся 1 и 2 класса</a:t>
            </a:r>
            <a:r>
              <a:rPr lang="ru-RU" sz="1600" smtClean="0">
                <a:cs typeface="Arial" charset="0"/>
              </a:rPr>
              <a:t> </a:t>
            </a:r>
          </a:p>
          <a:p>
            <a:pPr>
              <a:lnSpc>
                <a:spcPct val="80000"/>
              </a:lnSpc>
              <a:buFont typeface="Wingdings 2" pitchFamily="18" charset="2"/>
              <a:buNone/>
            </a:pPr>
            <a:r>
              <a:rPr lang="ru-RU" sz="1600" smtClean="0">
                <a:cs typeface="Arial" charset="0"/>
              </a:rPr>
              <a:t>посмотрели  презентацию </a:t>
            </a:r>
          </a:p>
          <a:p>
            <a:pPr>
              <a:lnSpc>
                <a:spcPct val="80000"/>
              </a:lnSpc>
              <a:buFont typeface="Wingdings 2" pitchFamily="18" charset="2"/>
              <a:buNone/>
            </a:pPr>
            <a:r>
              <a:rPr lang="ru-RU" sz="1600" smtClean="0">
                <a:solidFill>
                  <a:srgbClr val="000099"/>
                </a:solidFill>
                <a:cs typeface="Arial" charset="0"/>
              </a:rPr>
              <a:t>«Интересные факты о правилах  дорожного движения».</a:t>
            </a:r>
            <a:r>
              <a:rPr lang="ru-RU" sz="1600" smtClean="0">
                <a:cs typeface="Arial" charset="0"/>
              </a:rPr>
              <a:t>      </a:t>
            </a:r>
          </a:p>
          <a:p>
            <a:pPr>
              <a:lnSpc>
                <a:spcPct val="80000"/>
              </a:lnSpc>
              <a:buFont typeface="Wingdings 2" pitchFamily="18" charset="2"/>
              <a:buNone/>
            </a:pPr>
            <a:r>
              <a:rPr lang="ru-RU" sz="1600" smtClean="0">
                <a:cs typeface="Arial" charset="0"/>
              </a:rPr>
              <a:t>      Они  узнали о том , что в России в 1812 году  было введено правостороннее движение, в 1924 году в Москве был установлен первый светофор, для регулирования движения стали применять жезл, в  1926 году появились первые дорожные знаки. «Перекрёсток», «Крутой поворот»,  « Железнодорожный  переезд», «Неровная дорога». Ребята зарисовали эти знаки.                                              </a:t>
            </a:r>
          </a:p>
          <a:p>
            <a:pPr>
              <a:lnSpc>
                <a:spcPct val="80000"/>
              </a:lnSpc>
              <a:buFont typeface="Wingdings 2" pitchFamily="18" charset="2"/>
              <a:buNone/>
            </a:pPr>
            <a:r>
              <a:rPr lang="ru-RU" sz="1600" smtClean="0">
                <a:cs typeface="Arial" charset="0"/>
              </a:rPr>
              <a:t>     Затем ребята отгадывали ребусы, составляли письмо, вставляя нужные термины, используемые в  правилах  дорожного движения.</a:t>
            </a:r>
          </a:p>
          <a:p>
            <a:pPr>
              <a:lnSpc>
                <a:spcPct val="80000"/>
              </a:lnSpc>
              <a:buFont typeface="Wingdings 2" pitchFamily="18" charset="2"/>
              <a:buNone/>
            </a:pPr>
            <a:r>
              <a:rPr lang="ru-RU" sz="1600" smtClean="0">
                <a:cs typeface="Arial" charset="0"/>
              </a:rPr>
              <a:t>    Все единогласно согласились с тем, что правила  дорожного движения нужно помнить и соблюдать ВСЕГДА! </a:t>
            </a:r>
          </a:p>
        </p:txBody>
      </p:sp>
      <p:pic>
        <p:nvPicPr>
          <p:cNvPr id="14339" name="Picture 4"/>
          <p:cNvPicPr>
            <a:picLocks noChangeAspect="1" noChangeArrowheads="1"/>
          </p:cNvPicPr>
          <p:nvPr/>
        </p:nvPicPr>
        <p:blipFill>
          <a:blip r:embed="rId2"/>
          <a:srcRect/>
          <a:stretch>
            <a:fillRect/>
          </a:stretch>
        </p:blipFill>
        <p:spPr bwMode="auto">
          <a:xfrm>
            <a:off x="0" y="996950"/>
            <a:ext cx="4356100" cy="2828925"/>
          </a:xfrm>
          <a:prstGeom prst="rect">
            <a:avLst/>
          </a:prstGeom>
          <a:noFill/>
          <a:ln w="9525">
            <a:noFill/>
            <a:miter lim="800000"/>
            <a:headEnd/>
            <a:tailEnd/>
          </a:ln>
        </p:spPr>
      </p:pic>
      <p:pic>
        <p:nvPicPr>
          <p:cNvPr id="14340" name="Picture 5"/>
          <p:cNvPicPr>
            <a:picLocks noChangeAspect="1" noChangeArrowheads="1"/>
          </p:cNvPicPr>
          <p:nvPr/>
        </p:nvPicPr>
        <p:blipFill>
          <a:blip r:embed="rId3"/>
          <a:srcRect/>
          <a:stretch>
            <a:fillRect/>
          </a:stretch>
        </p:blipFill>
        <p:spPr bwMode="auto">
          <a:xfrm>
            <a:off x="0" y="3716338"/>
            <a:ext cx="4356100" cy="28590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2"/>
          <p:cNvSpPr>
            <a:spLocks noGrp="1"/>
          </p:cNvSpPr>
          <p:nvPr>
            <p:ph type="title" idx="4294967295"/>
          </p:nvPr>
        </p:nvSpPr>
        <p:spPr bwMode="auto">
          <a:xfrm>
            <a:off x="971550" y="274638"/>
            <a:ext cx="7962900" cy="1143000"/>
          </a:xfrm>
          <a:noFill/>
        </p:spPr>
        <p:txBody>
          <a:bodyPr vert="horz" wrap="square" lIns="91440" tIns="45720" rIns="91440" bIns="45720" numCol="1" anchorCtr="0" compatLnSpc="1">
            <a:prstTxWarp prst="textNoShape">
              <a:avLst/>
            </a:prstTxWarp>
          </a:bodyPr>
          <a:lstStyle/>
          <a:p>
            <a:r>
              <a:rPr lang="ru-RU" sz="2000" b="1" smtClean="0">
                <a:solidFill>
                  <a:srgbClr val="C00000"/>
                </a:solidFill>
                <a:effectLst/>
              </a:rPr>
              <a:t>4 ФЕВРАЛЯ – 28 ФЕВРАЛЯ </a:t>
            </a:r>
            <a:br>
              <a:rPr lang="ru-RU" sz="2000" b="1" smtClean="0">
                <a:solidFill>
                  <a:srgbClr val="C00000"/>
                </a:solidFill>
                <a:effectLst/>
              </a:rPr>
            </a:br>
            <a:r>
              <a:rPr lang="ru-RU" sz="2400" b="1" smtClean="0">
                <a:solidFill>
                  <a:srgbClr val="0033CC"/>
                </a:solidFill>
                <a:effectLst/>
              </a:rPr>
              <a:t>Антинаркотическая Акция «Думай до, а не после»</a:t>
            </a:r>
          </a:p>
        </p:txBody>
      </p:sp>
      <p:sp>
        <p:nvSpPr>
          <p:cNvPr id="15362" name="Rectangle 3"/>
          <p:cNvSpPr>
            <a:spLocks noGrp="1"/>
          </p:cNvSpPr>
          <p:nvPr>
            <p:ph type="body" idx="4294967295"/>
          </p:nvPr>
        </p:nvSpPr>
        <p:spPr>
          <a:xfrm>
            <a:off x="4932363" y="1447800"/>
            <a:ext cx="4002087" cy="4800600"/>
          </a:xfrm>
        </p:spPr>
        <p:txBody>
          <a:bodyPr/>
          <a:lstStyle/>
          <a:p>
            <a:pPr>
              <a:lnSpc>
                <a:spcPct val="90000"/>
              </a:lnSpc>
              <a:buFont typeface="Wingdings 2" pitchFamily="18" charset="2"/>
              <a:buNone/>
            </a:pPr>
            <a:r>
              <a:rPr lang="ru-RU" sz="1600" smtClean="0"/>
              <a:t>В рамках акции «Думай до, а не после» в 3-4 классе   проведены следующие мероприятия:</a:t>
            </a:r>
            <a:endParaRPr lang="ru-RU" sz="1600" b="1" smtClean="0"/>
          </a:p>
          <a:p>
            <a:pPr>
              <a:lnSpc>
                <a:spcPct val="90000"/>
              </a:lnSpc>
              <a:buFont typeface="Wingdings 2" pitchFamily="18" charset="2"/>
              <a:buNone/>
            </a:pPr>
            <a:r>
              <a:rPr lang="ru-RU" sz="1600" b="1" smtClean="0"/>
              <a:t>1.Классный руководитель3-4 класса Медведева Ю.С.</a:t>
            </a:r>
            <a:r>
              <a:rPr lang="ru-RU" sz="1600" smtClean="0"/>
              <a:t> провела профилактическую беседу с обучающимися 3-4  классе по профилактике ПАВ. Учащиеся  просмотрели презентацию « Мифы о вредных привычках»</a:t>
            </a:r>
            <a:endParaRPr lang="ru-RU" sz="1600" b="1" smtClean="0"/>
          </a:p>
          <a:p>
            <a:pPr>
              <a:lnSpc>
                <a:spcPct val="90000"/>
              </a:lnSpc>
              <a:buFont typeface="Wingdings 2" pitchFamily="18" charset="2"/>
              <a:buNone/>
            </a:pPr>
            <a:r>
              <a:rPr lang="ru-RU" sz="1600" b="1" smtClean="0"/>
              <a:t>2. </a:t>
            </a:r>
            <a:r>
              <a:rPr lang="ru-RU" sz="1600" smtClean="0"/>
              <a:t>Учащиеся подготовили стенгазету </a:t>
            </a:r>
            <a:r>
              <a:rPr lang="ru-RU" sz="1600" b="1" smtClean="0"/>
              <a:t>«Вредные и полезные привычки»</a:t>
            </a:r>
          </a:p>
          <a:p>
            <a:pPr>
              <a:lnSpc>
                <a:spcPct val="90000"/>
              </a:lnSpc>
              <a:buFont typeface="Wingdings 2" pitchFamily="18" charset="2"/>
              <a:buNone/>
            </a:pPr>
            <a:r>
              <a:rPr lang="ru-RU" sz="1600" smtClean="0"/>
              <a:t>На стенгазете ребята разместили интересную информацию о вредных и полезных привычках, а также свои рисунки по теме.</a:t>
            </a:r>
          </a:p>
        </p:txBody>
      </p:sp>
      <p:pic>
        <p:nvPicPr>
          <p:cNvPr id="15363" name="Picture 4"/>
          <p:cNvPicPr>
            <a:picLocks noChangeAspect="1" noChangeArrowheads="1"/>
          </p:cNvPicPr>
          <p:nvPr/>
        </p:nvPicPr>
        <p:blipFill>
          <a:blip r:embed="rId2"/>
          <a:srcRect/>
          <a:stretch>
            <a:fillRect/>
          </a:stretch>
        </p:blipFill>
        <p:spPr bwMode="auto">
          <a:xfrm>
            <a:off x="1042988" y="3860800"/>
            <a:ext cx="3405187" cy="2736850"/>
          </a:xfrm>
          <a:prstGeom prst="rect">
            <a:avLst/>
          </a:prstGeom>
          <a:noFill/>
          <a:ln w="9525">
            <a:noFill/>
            <a:miter lim="800000"/>
            <a:headEnd/>
            <a:tailEnd/>
          </a:ln>
        </p:spPr>
      </p:pic>
      <p:pic>
        <p:nvPicPr>
          <p:cNvPr id="15364" name="Picture 5"/>
          <p:cNvPicPr>
            <a:picLocks noChangeAspect="1" noChangeArrowheads="1"/>
          </p:cNvPicPr>
          <p:nvPr/>
        </p:nvPicPr>
        <p:blipFill>
          <a:blip r:embed="rId3"/>
          <a:srcRect/>
          <a:stretch>
            <a:fillRect/>
          </a:stretch>
        </p:blipFill>
        <p:spPr bwMode="auto">
          <a:xfrm>
            <a:off x="1016000" y="1268413"/>
            <a:ext cx="3457575" cy="25923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Солнцестояние">
  <a:themeElements>
    <a:clrScheme name="Солнцестояние">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Солнцестояние">
      <a:majorFont>
        <a:latin typeface=""/>
        <a:ea typeface=""/>
        <a:cs typeface=""/>
      </a:majorFont>
      <a:minorFont>
        <a:latin typeface=""/>
        <a:ea typeface=""/>
        <a:cs typeface=""/>
      </a:minorFont>
    </a:fontScheme>
    <a:fmtScheme name="Солнцестояние">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Solstice</Template>
  <TotalTime>2887</TotalTime>
  <Words>3830</Words>
  <Application>Microsoft Office PowerPoint</Application>
  <PresentationFormat>Экран (4:3)</PresentationFormat>
  <Paragraphs>257</Paragraphs>
  <Slides>58</Slides>
  <Notes>0</Notes>
  <HiddenSlides>0</HiddenSlides>
  <MMClips>0</MMClips>
  <ScaleCrop>false</ScaleCrop>
  <HeadingPairs>
    <vt:vector size="6" baseType="variant">
      <vt:variant>
        <vt:lpstr>Использованные шрифты</vt:lpstr>
      </vt:variant>
      <vt:variant>
        <vt:i4>7</vt:i4>
      </vt:variant>
      <vt:variant>
        <vt:lpstr>Шаблон оформления</vt:lpstr>
      </vt:variant>
      <vt:variant>
        <vt:i4>4</vt:i4>
      </vt:variant>
      <vt:variant>
        <vt:lpstr>Заголовки слайдов</vt:lpstr>
      </vt:variant>
      <vt:variant>
        <vt:i4>58</vt:i4>
      </vt:variant>
    </vt:vector>
  </HeadingPairs>
  <TitlesOfParts>
    <vt:vector size="69" baseType="lpstr">
      <vt:lpstr>Arial</vt:lpstr>
      <vt:lpstr>Wingdings 2</vt:lpstr>
      <vt:lpstr>Verdana</vt:lpstr>
      <vt:lpstr>Calibri</vt:lpstr>
      <vt:lpstr>Corbel</vt:lpstr>
      <vt:lpstr>Times New Roman</vt:lpstr>
      <vt:lpstr>Wingdings</vt:lpstr>
      <vt:lpstr>Солнцестояние</vt:lpstr>
      <vt:lpstr>Солнцестояние</vt:lpstr>
      <vt:lpstr>Солнцестояние</vt:lpstr>
      <vt:lpstr>Солнцестояние</vt:lpstr>
      <vt:lpstr>Звёздный час 2019</vt:lpstr>
      <vt:lpstr>Первое направление - смотр деятельности</vt:lpstr>
      <vt:lpstr>23 ЯНВАРЯ  ДЕНЬ ЗДОРОВЬЯ «ШКОЛА МЯЧА»</vt:lpstr>
      <vt:lpstr>Слайд 4</vt:lpstr>
      <vt:lpstr>На уроках технологии учащиеся 3 – 8 классов изготовили дополнительные кормушки для птиц и развесили на территории школы. Начальные классы делали кормушки из пластиковых бутылок и из-под коробок из сока.</vt:lpstr>
      <vt:lpstr> ЯНВАРЬ – ЕЖЕГОДНАЯ АКЦИЯ «ПОДКОРМИ ПТИЦ ЗИМОЙ» </vt:lpstr>
      <vt:lpstr>С 10 ПО 31 ЯНВАРЯ - ДЕКАДА ПДД</vt:lpstr>
      <vt:lpstr>С 10 ПО 31 ЯНВАРЯ - ДЕКАДА ПДД</vt:lpstr>
      <vt:lpstr>4 ФЕВРАЛЯ – 28 ФЕВРАЛЯ  Антинаркотическая Акция «Думай до, а не после»</vt:lpstr>
      <vt:lpstr> 20ФЕВРАЛЯ  Мастер – класс по изготовлению открытки ко Дню Защитника Отечества учащимися 3-4 класса  </vt:lpstr>
      <vt:lpstr>21 ФЕВРАЛЯ  «Путешествие  в страну русского языка» учащихся 1 и 2 класса</vt:lpstr>
      <vt:lpstr>21 ФЕВРАЛЯ  Международный день родного языка. </vt:lpstr>
      <vt:lpstr> 21 ФЕВРАЛЯ  ДЕНЬ ЗАЩИТНИКА ОТЕЧЕСТВА  У ПОДГОТОВИТЕЛЬНО ГРУППЫ </vt:lpstr>
      <vt:lpstr> 21 ФЕВРАЛЯ  «Турнир настоящих мальчишек»  </vt:lpstr>
      <vt:lpstr>Слайд 15</vt:lpstr>
      <vt:lpstr>Слайд 16</vt:lpstr>
      <vt:lpstr>5 МАРТА  «Праздник для девочек».</vt:lpstr>
      <vt:lpstr>6 МАРТА  «Весна красная пришла с радостью…»</vt:lpstr>
      <vt:lpstr>6 МАРТА «Сегодня праздник наших мам»</vt:lpstr>
      <vt:lpstr>АПРЕЛЬ - МАЙ Благотворительная акция «Крышки» </vt:lpstr>
      <vt:lpstr> СЕМИКЛАССНИКИ С МАРГАРИТОЙ ПЕТРОВНОЙ ТОЖЕ ХОТЯТ, ЧТОБЫ МЕНЬШЕ МУСОРА БЫЛО ПОД НОГАМИ. А ДЛЯ ЭТОГО НАДО ПУСКАТЬ ЕГО НА ПЕРЕРАБОТКУ. НА ФОТО № 1 – «ДЕВОЧКИ ЛЮБЯТ, ЧТОБЫ ВСЁ БЫЛО КРАСИВО »; НА ФОТО № 2 – «ЕСТЬ ЗАДАНИЕ У МАЛЬЧИШЕК – СОБРАТЬ ПОБОЛЬШЕ КРЫШЕК»   </vt:lpstr>
      <vt:lpstr>12 АПРЕЛЯ - гагаринский урок</vt:lpstr>
      <vt:lpstr>12 АПРЕЛЯ - гагаринский урок</vt:lpstr>
      <vt:lpstr>17 – 23 АПРЕЛЯ Всероссийская  Неделя финансовой грамотности в школе</vt:lpstr>
      <vt:lpstr>22 АПРЕЛЯ  Международный день Земли</vt:lpstr>
      <vt:lpstr>           26 АПРЕЛЯ                                                                 ЧАС ОБЩЕНИЯ «ДЕНЬ ЗАЩИТЫ ОТ РАДИАЦИОННОЙ ОПАСНОСТИ»</vt:lpstr>
      <vt:lpstr>29 АПРЕЛЯ  Игра - путешествие «Урок безопасности» </vt:lpstr>
      <vt:lpstr>8 МАЯ КРОСС ПОБЕДЫ</vt:lpstr>
      <vt:lpstr>7 МАЯ «Пусть не будет войны никогда» </vt:lpstr>
      <vt:lpstr>9 мая   Акция   «Поздравление  ветеранов  труда» </vt:lpstr>
      <vt:lpstr>9 МАЯ Акция «Бессмертный полк»</vt:lpstr>
      <vt:lpstr>Слайд 32</vt:lpstr>
      <vt:lpstr> </vt:lpstr>
      <vt:lpstr>Слайд 34</vt:lpstr>
      <vt:lpstr>28 МАЯ –  ПРОЕКТ 5-6 КЛАССОВ «ЗАНИМАТЕЛЬНОЕ ЯЗЫКОЗНАНИЕ»</vt:lpstr>
      <vt:lpstr> </vt:lpstr>
      <vt:lpstr> </vt:lpstr>
      <vt:lpstr>Второе направление – смотр достижений</vt:lpstr>
      <vt:lpstr>Коллективные достижения  в учёбе</vt:lpstr>
      <vt:lpstr>Коллективные достижения  в спорте</vt:lpstr>
      <vt:lpstr>19 ЯНВАРЯ   РАЙОННЫЕ ЛЫЖНЫЕ СОРЕВНОВАНИЯ</vt:lpstr>
      <vt:lpstr>19 ЯНВАРЯ   РАЙОННЫЕ ЛЫЖНЫЕ СОРЕВНОВАНИЯ</vt:lpstr>
      <vt:lpstr>Коллективные достижения  в творчестве</vt:lpstr>
      <vt:lpstr>Слайд 44</vt:lpstr>
      <vt:lpstr> МЕРОПРИЯТИЕ ОРГАНИЗОВАНО УЛУ-ЮЛЬСКОЙ ШКОЛОЙ ПОД РУКОВОДСТВОМ Н.Д.МАНЧЕНКО. СНАЧАЛА  РЕБЯТА ПОСМОТРЕЛИ ПРЕЗЕНТАЦИЮ, А ПОТОМ ОТВЕТИЛИ НА ВОПРОСЫ «ПРАВИЛА ПОВЕДЕНИЯ ПРИ ПОЖАРЕ». ТЕПЕРЬ ОНИ ХОРОШО ЗНАЮТ : 1)ЕСЛИ ПОЖАР ЗАСТАЛ В ПОЛЕ, ЛУЧШЕ ПЕРЕБЕЖАТЬ ПОЛОСУ ОГНЯ, А НЕ УБЕГАТЬ ОТ НЕГО;                         2)ЕСЛИ ЭТО СЛУЧИЛОСЬ В ЛЕСУ, НАДО БЕЖАТЬ НАВСТРЕЧУ ВЕТРУ ИЛИ ЗА ЖИВОТНЫМИ.  ЛУЧШЕ ВСЕХ СПРАВИЛАСЬ С ЗАДАНИЯМИ КОМАНДА В СОСТАВЕ ИНЕССЫ РОМАНЕНКО, ИННЫ БАХТИНОЙ, ДАШИ ЗАХАРОВОЙ; НА 2 МЕСТЕ КОМАНДА МАКСИМА ФИЛЬКОВА И АНДРЕЯ ЛАЙСА,                  А НА 3 - РОМАНА МЕСКИЧЕКОВА, АЛЕКСАНДРА МЕДВЕДЕВА И ИВАНА ГОРЯЧЕВА.</vt:lpstr>
      <vt:lpstr>Индивидуальные  достижения  в учёбе</vt:lpstr>
      <vt:lpstr>«Созвездие» 2019  </vt:lpstr>
      <vt:lpstr>Индивидуальные  достижения  в спорте</vt:lpstr>
      <vt:lpstr> 1 МАЯ  Районное соревнование по стрельбе из пневматической винтовки «Меткий стрелок» </vt:lpstr>
      <vt:lpstr>Индивидуальные  достижения  в творчестве</vt:lpstr>
      <vt:lpstr>Слайд 51</vt:lpstr>
      <vt:lpstr>22 МАРТА  Дистанционная Всероссийская интеллектуальная викторина  «К нам весна шагает!»  ЦЕНТРА ГРАЖДАНСКИХ И МОЛОДЁЖНЫХ ИНИЦИАТИВ "ИДЕЯ"</vt:lpstr>
      <vt:lpstr>  «РУССКИЙ МЕДВЕ- ЖОНОК – ЯЗЫКО- ЗНАНИЕ ДЛЯ ВСЕХ»</vt:lpstr>
      <vt:lpstr>Дистанционная Всероссийская историческая викторина </vt:lpstr>
      <vt:lpstr>В МАРАФОНЕ, ОРГАНИЗОВАННОМ ХЛЕБЕНКОВОЙ М.П. И РОМАНЕНКО М.А.,  ПРИНЯЛИ УЧАСТИЕ БОЛЕЕ 30 ЧЕЛОВЕК, КАК ВЗРОСЛЫХ, ТАК И ДЕТЕЙ. ПОБЕДНЫЕ И ПРИЗОВЫЕ МЕСТА МЕЖДУ НАИБОЛЕЕ АКТИВНЫМИ УЧАСТНИКАМИ РАСПРЕДЕЛЕНЫ ТАК:  1 МЕСТО – РОМАНЕНКО ИНЕССА, РУСИНОВА СОФИЯ;  2 МЕСТО – БАРАНОВА ОЛЬГА, ОГИНСКАЯ АНАСТАСИЯ, НЕГОДЯЕВА КАРИНА И АНДРЕЕВ ВАЛЕРИЙ;  3 МЕСТО – ГУРЬЕВ АНДРЕЙ, НИКИТИН АРТЁМ, ЧЕРЯВКО ВЛАДИМИР, АРМЯНИНОВ АЛЕКСАНДР. </vt:lpstr>
      <vt:lpstr>НОМИНАЦИЯ «НАСТОЯЩИЙ МУЖЧИНА»</vt:lpstr>
      <vt:lpstr>ПРИЯТНЫЕ НЕОЖИДАННОСТИ</vt:lpstr>
      <vt:lpstr>Слайд 58</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Звёздный час 2018</dc:title>
  <dc:creator>Русский</dc:creator>
  <cp:lastModifiedBy>ADMIN</cp:lastModifiedBy>
  <cp:revision>519</cp:revision>
  <dcterms:created xsi:type="dcterms:W3CDTF">2018-10-07T06:51:46Z</dcterms:created>
  <dcterms:modified xsi:type="dcterms:W3CDTF">2019-06-05T14:51:46Z</dcterms:modified>
</cp:coreProperties>
</file>