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8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E97F-B3C2-4A33-A04F-09372B87EAC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9D3E-66E4-4B98-AC78-CCE941E3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9D3E-66E4-4B98-AC78-CCE941E30B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6F45E1-1971-4B40-B3E7-E45025BAA83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B6A61F-E1D4-4C86-BE5C-77C957969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Отряд </a:t>
            </a:r>
            <a:r>
              <a:rPr lang="ru-RU" dirty="0" smtClean="0"/>
              <a:t>ЮИД </a:t>
            </a:r>
            <a:br>
              <a:rPr lang="ru-RU" dirty="0" smtClean="0"/>
            </a:br>
            <a:r>
              <a:rPr lang="ru-RU" dirty="0" smtClean="0"/>
              <a:t>«Школьный патруль»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4869160"/>
            <a:ext cx="6976864" cy="17526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Работа отряда ЮИД «Школьный патруль»</a:t>
            </a:r>
            <a:endParaRPr lang="ru-RU" sz="20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за период с ноября 2022 года по август 2023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000" b="1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cs typeface="Times New Roman" pitchFamily="18" charset="0"/>
              </a:rPr>
              <a:t>МАОУ </a:t>
            </a:r>
            <a:r>
              <a:rPr lang="ru-RU" sz="2000" b="1" dirty="0" err="1" smtClean="0">
                <a:cs typeface="Times New Roman" pitchFamily="18" charset="0"/>
              </a:rPr>
              <a:t>Альмяковская</a:t>
            </a:r>
            <a:r>
              <a:rPr lang="ru-RU" sz="2000" b="1" dirty="0" smtClean="0">
                <a:cs typeface="Times New Roman" pitchFamily="18" charset="0"/>
              </a:rPr>
              <a:t> ООШ</a:t>
            </a:r>
            <a:endParaRPr lang="ru-RU" sz="20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Информация для родителей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ваших силах уберечь своих детей от дорожных опасностей и вырастить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грамотными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законопослушными участниками дорожного движения.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Ваш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пример - это тот ориентир, которому будет следовать ваши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улице множество забав: катание на коньках,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лыжах,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сноубордах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санках. Но ребенок должен четко знать, где ему можно гулять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устраивать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игры. Ваша задача - рассказать юным участникам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дорожного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опасностях, которые могут подстерегать их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улице.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опасными являются, так называемые, «стихийные горки»,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склонах.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выходом на прогулку, обозначьте детям безопасные маршруты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места для игр, которые не должны быть расположены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непосредственной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близости от дороги, напомните им, что устраивать 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рядом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проезжей частью (даже во дворах) опасно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недопустимо.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о пользе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элементов и проследите, чтобы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одежде всегда был этот важный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аксессуар.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конечно, не забывайте использовать детские удерживающие устройства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перевозке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памятка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март 23\j7c0DUyM7h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1028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26368"/>
            <a:ext cx="8183880" cy="1291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Интернет конкурс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«Знатоки ПДД»1-4 </a:t>
            </a:r>
            <a:r>
              <a:rPr lang="ru-RU" sz="2800" dirty="0" smtClean="0"/>
              <a:t>класс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Интернет конкурс  «Знатоки ПДД»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Региональный ресурсный центр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детского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транспортного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травматизма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ОГБОУДО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«Областной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в период 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по 30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проводил заочный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интернет-конкурс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«Знатоки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ПДД среди  отрядов ЮИД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обучающихся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март 23\58nECxThN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45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Интернет конкурс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«</a:t>
            </a:r>
            <a:r>
              <a:rPr lang="ru-RU" sz="2800" dirty="0" smtClean="0"/>
              <a:t>Знатоки </a:t>
            </a:r>
            <a:r>
              <a:rPr lang="ru-RU" sz="2800" dirty="0" smtClean="0"/>
              <a:t>ПДД»5-8 </a:t>
            </a:r>
            <a:r>
              <a:rPr lang="ru-RU" sz="2800" dirty="0" smtClean="0"/>
              <a:t>класс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Desktop\картинки ЮИД\Лето идёт -гулять зовёт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543" y="-171400"/>
            <a:ext cx="9898384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Летний лагерь «Солнышко»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Члены ЮИД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«Школьный патруль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Гурьев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Козлова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напомнили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ребятам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правилах дорожного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правилах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езды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на велосипеде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Центр по профилактике ДДТТ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Института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Воспитания собрал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дорожного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ля велосипедистов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регулирующие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движение дорожные знаки.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ДД  ЮИД рис и виктор\памя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24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писание: C:\Users\79293\Downloads\IMG_20210108_230054_ (1)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C:\Users\Пользователь\Desktop\лагерь\xBy40xZ5qf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24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748464" cy="864096"/>
          </a:xfrm>
        </p:spPr>
        <p:txBody>
          <a:bodyPr>
            <a:noAutofit/>
          </a:bodyPr>
          <a:lstStyle/>
          <a:p>
            <a:r>
              <a:rPr lang="ru-RU" dirty="0" smtClean="0"/>
              <a:t>   Летний лагерь«Солнышко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писание: C:\Users\79293\Downloads\IMG_20210108_230054_ (1)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20384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Пользователь\Desktop\лагерь\lKwMKAC0R_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156176" cy="68949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Летний лагерь «Солнышко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79293\Downloads\IMG_20210108_230054_ (1)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239734" cy="1598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9 августа 2021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МАОУ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Альмяковской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ООШ на базе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5-8 классов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отряд юных инспекторов дорожного движения (ЮИД), руководителем  которого, назначена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Солодянкина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Мария Витальевна.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ЮИД, под названием «Школьный патруль», состоящий из 8 обучающихся 5-8 классов, создали свою эмблему и девиз:                       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на дороге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 и уважай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2023 году отряд ЮИД принял участие в муниципальном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«Лучший школьный отряд ЮИД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школ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Первомайского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награждены сертификатом от МКУ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лагерь\лагер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856" y="2132856"/>
            <a:ext cx="4725144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Летний лагерь «Солнышко</a:t>
            </a:r>
            <a:endParaRPr lang="ru-RU" dirty="0"/>
          </a:p>
        </p:txBody>
      </p:sp>
      <p:pic>
        <p:nvPicPr>
          <p:cNvPr id="14338" name="Picture 2" descr="C:\Users\Пользователь\Desktop\лагерь\лаг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4932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Летний лагерь «Солнышко</a:t>
            </a:r>
            <a:endParaRPr lang="ru-RU" dirty="0"/>
          </a:p>
        </p:txBody>
      </p:sp>
      <p:pic>
        <p:nvPicPr>
          <p:cNvPr id="15362" name="Picture 2" descr="C:\Users\Пользователь\Desktop\лагерь\p9aPE8n-T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666773" cy="72146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wnloads\1707314824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41" r="8271"/>
          <a:stretch>
            <a:fillRect/>
          </a:stretch>
        </p:blipFill>
        <p:spPr bwMode="auto">
          <a:xfrm rot="5400000">
            <a:off x="671410" y="-671410"/>
            <a:ext cx="8181528" cy="9524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615928" cy="1080120"/>
          </a:xfrm>
        </p:spPr>
        <p:txBody>
          <a:bodyPr/>
          <a:lstStyle/>
          <a:p>
            <a:r>
              <a:rPr lang="ru-RU" dirty="0" smtClean="0"/>
              <a:t>Члены отряда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080120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389560" cy="505888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дорожной безопасности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группе «Незнайка в гостях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большого города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Беседа  по правилам дорожного движения в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темное время суток с использованием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светоотражающих элементов.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Памятки для родителей.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Беседа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«Осторожно, гололёд!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зимой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гололёд.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дорожной безопасности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пришкольном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лагере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«Солнышко».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День дорожной безопасности  в  подготовительной группе </a:t>
            </a:r>
            <a:r>
              <a:rPr lang="ru-RU" sz="2800" dirty="0" smtClean="0"/>
              <a:t>«</a:t>
            </a:r>
            <a:r>
              <a:rPr lang="ru-RU" sz="2800" dirty="0" smtClean="0"/>
              <a:t>Незнайка в гостях у ребят большого города».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wrap="none"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повторили: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дороге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обочине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сигналов светофоров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оиграли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«Собери дорожный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Ловкий водитель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Перевези пассажира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Незнайка(Кира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Винтик(Рома)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веревочку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провезли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машинку между препятствиями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Светофор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Светофорыч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похвалил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за ловкость.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подготовишки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1628800"/>
            <a:ext cx="4756973" cy="52292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подготовишки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129"/>
            <a:ext cx="4644008" cy="49757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esktop\подготовишки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5231278"/>
          </a:xfrm>
          <a:prstGeom prst="rect">
            <a:avLst/>
          </a:prstGeom>
          <a:noFill/>
        </p:spPr>
      </p:pic>
      <p:pic>
        <p:nvPicPr>
          <p:cNvPr id="5" name="Picture 5" descr="C:\Users\Пользователь\Desktop\подготовишки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1142297"/>
            <a:ext cx="4644008" cy="57157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Засветись в темноте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 wrap="none">
            <a:normAutofit lnSpcReduction="10000"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Учащиеся дошкольной группы "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Почемучки»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Закрепили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знания правила дорожного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Познакомились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правилами дорожного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движения в темное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время суток с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использованием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светоотражающих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элементов.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Обозначили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роль и значение "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фликера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" 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обеспе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чении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безопасности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пешеходов темное время суток.</a:t>
            </a: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вышел в путь,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Ты про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не забудь!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Ты его с собой бери,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Пригодится он в пути.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одготовишки\4TU6C5VRSc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148064" cy="4537311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подготовишки\hAXwYlo2D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69600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</TotalTime>
  <Words>500</Words>
  <Application>Microsoft Office PowerPoint</Application>
  <PresentationFormat>Экран (4:3)</PresentationFormat>
  <Paragraphs>96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Отряд ЮИД  «Школьный патруль»</vt:lpstr>
      <vt:lpstr>Историческая справка</vt:lpstr>
      <vt:lpstr>Члены отряда</vt:lpstr>
      <vt:lpstr>Мероприятия</vt:lpstr>
      <vt:lpstr>День дорожной безопасности  в  подготовительной группе «Незнайка в гостях у ребят большого города».</vt:lpstr>
      <vt:lpstr>Слайд 6</vt:lpstr>
      <vt:lpstr>Слайд 7</vt:lpstr>
      <vt:lpstr>Засветись в темноте</vt:lpstr>
      <vt:lpstr>Слайд 9</vt:lpstr>
      <vt:lpstr>Информация для родителей</vt:lpstr>
      <vt:lpstr>Слайд 11</vt:lpstr>
      <vt:lpstr>Интернет конкурс                         «Знатоки ПДД»1-4 класс</vt:lpstr>
      <vt:lpstr>Интернет конкурс  «Знатоки ПДД» </vt:lpstr>
      <vt:lpstr>Интернет конкурс                         «Знатоки ПДД»5-8 класс</vt:lpstr>
      <vt:lpstr>Слайд 15</vt:lpstr>
      <vt:lpstr>Летний лагерь «Солнышко»</vt:lpstr>
      <vt:lpstr>Слайд 17</vt:lpstr>
      <vt:lpstr>   Летний лагерь«Солнышко»</vt:lpstr>
      <vt:lpstr>Летний лагерь «Солнышко</vt:lpstr>
      <vt:lpstr>Летний лагерь «Солнышко</vt:lpstr>
      <vt:lpstr>Летний лагерь «Солнышко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отряда ЮИД «Школьный патруль» за период с ноября 2022 года по август 2023 года.</dc:title>
  <dc:creator>Пользователь</dc:creator>
  <cp:lastModifiedBy>Berezka</cp:lastModifiedBy>
  <cp:revision>31</cp:revision>
  <dcterms:created xsi:type="dcterms:W3CDTF">2024-02-07T14:55:21Z</dcterms:created>
  <dcterms:modified xsi:type="dcterms:W3CDTF">2024-02-09T04:55:34Z</dcterms:modified>
</cp:coreProperties>
</file>