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8" r:id="rId19"/>
    <p:sldId id="273" r:id="rId20"/>
    <p:sldId id="276" r:id="rId21"/>
    <p:sldId id="277" r:id="rId22"/>
    <p:sldId id="279" r:id="rId23"/>
    <p:sldId id="280" r:id="rId24"/>
    <p:sldId id="278" r:id="rId25"/>
    <p:sldId id="281" r:id="rId26"/>
    <p:sldId id="282" r:id="rId27"/>
    <p:sldId id="283" r:id="rId28"/>
    <p:sldId id="285" r:id="rId29"/>
    <p:sldId id="297" r:id="rId30"/>
    <p:sldId id="288" r:id="rId31"/>
    <p:sldId id="287" r:id="rId32"/>
    <p:sldId id="290" r:id="rId33"/>
    <p:sldId id="296" r:id="rId34"/>
    <p:sldId id="303" r:id="rId3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EAA0E6"/>
    <a:srgbClr val="00D045"/>
    <a:srgbClr val="66FF99"/>
    <a:srgbClr val="BDFFD3"/>
    <a:srgbClr val="FFFFFF"/>
    <a:srgbClr val="F5E4E3"/>
    <a:srgbClr val="FABD8A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7E80-55D6-496B-AF17-EB7A3D866047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CCCCFF">
                <a:alpha val="50000"/>
              </a:srgbClr>
            </a:gs>
            <a:gs pos="16000">
              <a:srgbClr val="CCCCFF">
                <a:alpha val="7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>
                <a:alpha val="67000"/>
              </a:srgbClr>
            </a:gs>
            <a:gs pos="82001">
              <a:srgbClr val="99CCFF"/>
            </a:gs>
            <a:gs pos="100000">
              <a:srgbClr val="CCCCFF">
                <a:alpha val="13000"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16832"/>
            <a:ext cx="914400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4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839376"/>
            <a:ext cx="2088232" cy="2018624"/>
          </a:xfrm>
          <a:prstGeom prst="rect">
            <a:avLst/>
          </a:prstGeom>
        </p:spPr>
      </p:pic>
      <p:pic>
        <p:nvPicPr>
          <p:cNvPr id="7" name="Рисунок 6" descr="4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0446" y="0"/>
            <a:ext cx="2533554" cy="198884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179512" y="0"/>
            <a:ext cx="3491880" cy="2110621"/>
          </a:xfrm>
          <a:prstGeom prst="rect">
            <a:avLst/>
          </a:prstGeom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88640"/>
            <a:ext cx="576064" cy="576064"/>
          </a:xfrm>
          <a:prstGeom prst="rect">
            <a:avLst/>
          </a:prstGeom>
          <a:noFill/>
        </p:spPr>
      </p:pic>
      <p:pic>
        <p:nvPicPr>
          <p:cNvPr id="11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348880"/>
            <a:ext cx="432048" cy="432048"/>
          </a:xfrm>
          <a:prstGeom prst="rect">
            <a:avLst/>
          </a:prstGeom>
          <a:noFill/>
        </p:spPr>
      </p:pic>
      <p:pic>
        <p:nvPicPr>
          <p:cNvPr id="12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013176"/>
            <a:ext cx="792088" cy="792088"/>
          </a:xfrm>
          <a:prstGeom prst="rect">
            <a:avLst/>
          </a:prstGeom>
          <a:noFill/>
        </p:spPr>
      </p:pic>
      <p:pic>
        <p:nvPicPr>
          <p:cNvPr id="13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908720"/>
            <a:ext cx="432048" cy="432048"/>
          </a:xfrm>
          <a:prstGeom prst="rect">
            <a:avLst/>
          </a:prstGeom>
          <a:noFill/>
        </p:spPr>
      </p:pic>
      <p:pic>
        <p:nvPicPr>
          <p:cNvPr id="14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5589240"/>
            <a:ext cx="432048" cy="432048"/>
          </a:xfrm>
          <a:prstGeom prst="rect">
            <a:avLst/>
          </a:prstGeom>
          <a:noFill/>
        </p:spPr>
      </p:pic>
      <p:pic>
        <p:nvPicPr>
          <p:cNvPr id="15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5877272"/>
            <a:ext cx="576064" cy="576064"/>
          </a:xfrm>
          <a:prstGeom prst="rect">
            <a:avLst/>
          </a:prstGeom>
          <a:noFill/>
        </p:spPr>
      </p:pic>
      <p:pic>
        <p:nvPicPr>
          <p:cNvPr id="16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844824"/>
            <a:ext cx="648072" cy="648072"/>
          </a:xfrm>
          <a:prstGeom prst="rect">
            <a:avLst/>
          </a:prstGeom>
          <a:noFill/>
        </p:spPr>
      </p:pic>
      <p:pic>
        <p:nvPicPr>
          <p:cNvPr id="17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5661248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9144000" cy="710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J:\МАМЫ сканы\гур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0"/>
            <a:ext cx="3071833" cy="571029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мянный7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16632"/>
            <a:ext cx="1704975" cy="257175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14290"/>
            <a:ext cx="4177242" cy="47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C9FCB">
                <a:alpha val="65000"/>
              </a:srgbClr>
            </a:gs>
            <a:gs pos="40000">
              <a:srgbClr val="F8B049">
                <a:alpha val="11000"/>
              </a:srgbClr>
            </a:gs>
            <a:gs pos="34000">
              <a:srgbClr val="F8B049">
                <a:alpha val="5000"/>
              </a:srgbClr>
            </a:gs>
            <a:gs pos="63000">
              <a:srgbClr val="FEE7F2">
                <a:alpha val="26000"/>
              </a:srgbClr>
            </a:gs>
            <a:gs pos="67000">
              <a:srgbClr val="F952A0">
                <a:alpha val="3000"/>
              </a:srgbClr>
            </a:gs>
            <a:gs pos="69000">
              <a:srgbClr val="C50849">
                <a:alpha val="0"/>
              </a:srgbClr>
            </a:gs>
            <a:gs pos="82001">
              <a:srgbClr val="B43E85">
                <a:alpha val="18000"/>
              </a:srgbClr>
            </a:gs>
            <a:gs pos="100000">
              <a:srgbClr val="F8B04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0"/>
            <a:ext cx="7848871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1830"/>
          <a:stretch>
            <a:fillRect/>
          </a:stretch>
        </p:blipFill>
        <p:spPr bwMode="auto">
          <a:xfrm>
            <a:off x="0" y="1071546"/>
            <a:ext cx="3019425" cy="48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6181" r="9340"/>
          <a:stretch>
            <a:fillRect/>
          </a:stretch>
        </p:blipFill>
        <p:spPr bwMode="auto">
          <a:xfrm>
            <a:off x="5857884" y="3500438"/>
            <a:ext cx="29289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b="2751"/>
          <a:stretch>
            <a:fillRect/>
          </a:stretch>
        </p:blipFill>
        <p:spPr>
          <a:xfrm>
            <a:off x="1452661" y="0"/>
            <a:ext cx="60716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2850" y="6419850"/>
            <a:ext cx="1581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28603"/>
            <a:ext cx="4357718" cy="584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6" name="Picture 2" descr="C:\Users\Школа\Desktop\ром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14422"/>
            <a:ext cx="3000396" cy="30003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357562"/>
            <a:ext cx="3352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5661248"/>
            <a:ext cx="1512168" cy="1008994"/>
          </a:xfrm>
          <a:prstGeom prst="rect">
            <a:avLst/>
          </a:prstGeom>
        </p:spPr>
      </p:pic>
      <p:pic>
        <p:nvPicPr>
          <p:cNvPr id="5" name="Picture 2" descr="C:\Users\Школа\Desktop\рррррр.jpg"/>
          <p:cNvPicPr>
            <a:picLocks noChangeAspect="1" noChangeArrowheads="1"/>
          </p:cNvPicPr>
          <p:nvPr/>
        </p:nvPicPr>
        <p:blipFill>
          <a:blip r:embed="rId4"/>
          <a:srcRect t="9616" r="5769"/>
          <a:stretch>
            <a:fillRect/>
          </a:stretch>
        </p:blipFill>
        <p:spPr bwMode="auto">
          <a:xfrm>
            <a:off x="5000628" y="3500438"/>
            <a:ext cx="3500462" cy="3357562"/>
          </a:xfrm>
          <a:prstGeom prst="rect">
            <a:avLst/>
          </a:prstGeom>
          <a:noFill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524625"/>
            <a:ext cx="2076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Безымянный1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5589240"/>
            <a:ext cx="647700" cy="190500"/>
          </a:xfrm>
          <a:prstGeom prst="rect">
            <a:avLst/>
          </a:prstGeom>
        </p:spPr>
      </p:pic>
      <p:pic>
        <p:nvPicPr>
          <p:cNvPr id="1026" name="Picture 2" descr="C:\Users\Школа\Desktop\ро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2357430"/>
            <a:ext cx="3436798" cy="4500570"/>
          </a:xfrm>
          <a:prstGeom prst="rect">
            <a:avLst/>
          </a:prstGeom>
          <a:noFill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267286">
            <a:off x="323528" y="260648"/>
            <a:ext cx="8640960" cy="1584176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44445"/>
              </a:avLst>
            </a:prstTxWarp>
            <a:spAutoFit/>
          </a:bodyPr>
          <a:lstStyle/>
          <a:p>
            <a:r>
              <a:rPr lang="ru-RU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Мамочке с любовью</a:t>
            </a:r>
            <a:endParaRPr lang="ru-RU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C:\Users\Школа\Desktop\ром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3714776" cy="386157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428868"/>
            <a:ext cx="4239695" cy="412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g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мянный8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6309320"/>
            <a:ext cx="1476375" cy="342900"/>
          </a:xfrm>
          <a:prstGeom prst="rect">
            <a:avLst/>
          </a:prstGeom>
        </p:spPr>
      </p:pic>
      <p:pic>
        <p:nvPicPr>
          <p:cNvPr id="4" name="Рисунок 3" descr="Безымянный88.bmp"/>
          <p:cNvPicPr>
            <a:picLocks noChangeAspect="1"/>
          </p:cNvPicPr>
          <p:nvPr/>
        </p:nvPicPr>
        <p:blipFill>
          <a:blip r:embed="rId5" cstate="print"/>
          <a:srcRect l="17948" r="28206"/>
          <a:stretch>
            <a:fillRect/>
          </a:stretch>
        </p:blipFill>
        <p:spPr>
          <a:xfrm>
            <a:off x="1331640" y="2474962"/>
            <a:ext cx="360040" cy="1962150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gif"/>
          <p:cNvPicPr>
            <a:picLocks noGrp="1" noChangeAspect="1"/>
          </p:cNvPicPr>
          <p:nvPr isPhoto="1"/>
        </p:nvPicPr>
        <p:blipFill>
          <a:blip r:embed="rId2" cstate="print">
            <a:lum bright="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28868"/>
            <a:ext cx="2886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4741892"/>
            <a:ext cx="7776864" cy="2116108"/>
          </a:xfrm>
          <a:prstGeom prst="rect">
            <a:avLst/>
          </a:prstGeom>
          <a:noFill/>
        </p:spPr>
        <p:txBody>
          <a:bodyPr wrap="none" rtlCol="0">
            <a:prstTxWarp prst="textCurveDown">
              <a:avLst>
                <a:gd name="adj" fmla="val 36692"/>
              </a:avLst>
            </a:prstTxWarp>
            <a:spAutoFit/>
          </a:bodyPr>
          <a:lstStyle/>
          <a:p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Любимой мамочке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4" name="Picture 2" descr="C:\Users\Школа\Desktop\леб3.jpg"/>
          <p:cNvPicPr>
            <a:picLocks noChangeAspect="1" noChangeArrowheads="1"/>
          </p:cNvPicPr>
          <p:nvPr/>
        </p:nvPicPr>
        <p:blipFill>
          <a:blip r:embed="rId3"/>
          <a:srcRect l="6154" t="10769" r="12307"/>
          <a:stretch>
            <a:fillRect/>
          </a:stretch>
        </p:blipFill>
        <p:spPr bwMode="auto">
          <a:xfrm>
            <a:off x="2571736" y="857232"/>
            <a:ext cx="4000528" cy="437793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472" y="0"/>
            <a:ext cx="807249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Школа\Desktop\леб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85728"/>
            <a:ext cx="2199782" cy="4178685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4225" y="6600825"/>
            <a:ext cx="2009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.jpg"/>
          <p:cNvPicPr>
            <a:picLocks noChangeAspect="1"/>
          </p:cNvPicPr>
          <p:nvPr/>
        </p:nvPicPr>
        <p:blipFill>
          <a:blip r:embed="rId2" cstate="print"/>
          <a:srcRect b="4018"/>
          <a:stretch>
            <a:fillRect/>
          </a:stretch>
        </p:blipFill>
        <p:spPr>
          <a:xfrm>
            <a:off x="0" y="0"/>
            <a:ext cx="9144000" cy="695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000372"/>
            <a:ext cx="8311891" cy="1928826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Самой любимой и единственной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8" name="Picture 2" descr="C:\Users\Школа\Desktop\ллллл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290"/>
            <a:ext cx="2752729" cy="2752729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E6DCAC">
                <a:alpha val="30000"/>
              </a:srgb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gif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Picture 3" descr="C:\Users\Школа\Desktop\леб5.jpg"/>
          <p:cNvPicPr>
            <a:picLocks noChangeAspect="1" noChangeArrowheads="1"/>
          </p:cNvPicPr>
          <p:nvPr/>
        </p:nvPicPr>
        <p:blipFill>
          <a:blip r:embed="rId3"/>
          <a:srcRect l="8333" r="12500"/>
          <a:stretch>
            <a:fillRect/>
          </a:stretch>
        </p:blipFill>
        <p:spPr bwMode="auto">
          <a:xfrm>
            <a:off x="1428728" y="1643049"/>
            <a:ext cx="3012302" cy="3805013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8488C4">
                <a:alpha val="58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158" y="0"/>
            <a:ext cx="6733685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88640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твой цветочек, мама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так люблю тебя.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 descr="C:\Users\Школа\Desktop\с3.jpg"/>
          <p:cNvPicPr>
            <a:picLocks noChangeAspect="1" noChangeArrowheads="1"/>
          </p:cNvPicPr>
          <p:nvPr/>
        </p:nvPicPr>
        <p:blipFill>
          <a:blip r:embed="rId3"/>
          <a:srcRect l="2941" t="2941" r="14706"/>
          <a:stretch>
            <a:fillRect/>
          </a:stretch>
        </p:blipFill>
        <p:spPr bwMode="auto">
          <a:xfrm>
            <a:off x="142844" y="1857364"/>
            <a:ext cx="2357454" cy="277842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953909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3572"/>
              </a:avLst>
            </a:prstTxWarp>
            <a:spAutoFit/>
          </a:bodyPr>
          <a:lstStyle/>
          <a:p>
            <a:r>
              <a:rPr lang="ru-RU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Для тебя, моя родная</a:t>
            </a:r>
            <a:endParaRPr lang="ru-RU" sz="6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 descr="C:\Users\Школа\Desktop\сс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714488"/>
            <a:ext cx="2643206" cy="489860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445224"/>
            <a:ext cx="4786695" cy="769441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reekS" pitchFamily="2" charset="0"/>
                <a:cs typeface="GreekS" pitchFamily="2" charset="0"/>
              </a:rPr>
              <a:t>Любимой мамочке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reekS" pitchFamily="2" charset="0"/>
              <a:cs typeface="GreekS" pitchFamily="2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8" name="Picture 2" descr="C:\Users\Школа\Desktop\с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785794"/>
            <a:ext cx="4429156" cy="4429156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657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D045"/>
          </a:solidFill>
          <a:ln>
            <a:solidFill>
              <a:srgbClr val="66FF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Школа\Desktop\сух3.jpg"/>
          <p:cNvPicPr>
            <a:picLocks noChangeAspect="1" noChangeArrowheads="1"/>
          </p:cNvPicPr>
          <p:nvPr/>
        </p:nvPicPr>
        <p:blipFill>
          <a:blip r:embed="rId3"/>
          <a:srcRect l="11765" t="19608" r="7843"/>
          <a:stretch>
            <a:fillRect/>
          </a:stretch>
        </p:blipFill>
        <p:spPr bwMode="auto">
          <a:xfrm>
            <a:off x="2786050" y="1643050"/>
            <a:ext cx="3714776" cy="3714776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DDEBCF">
                <a:alpha val="26000"/>
              </a:srgbClr>
            </a:gs>
            <a:gs pos="33000">
              <a:srgbClr val="9CB86E"/>
            </a:gs>
            <a:gs pos="100000">
              <a:srgbClr val="156B13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93738" y="0"/>
            <a:ext cx="7756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2" name="Picture 2" descr="C:\Users\Школа\Desktop\с1.jpg"/>
          <p:cNvPicPr>
            <a:picLocks noChangeAspect="1" noChangeArrowheads="1"/>
          </p:cNvPicPr>
          <p:nvPr/>
        </p:nvPicPr>
        <p:blipFill>
          <a:blip r:embed="rId3"/>
          <a:srcRect l="4727" t="4284" r="4284"/>
          <a:stretch>
            <a:fillRect/>
          </a:stretch>
        </p:blipFill>
        <p:spPr bwMode="auto">
          <a:xfrm>
            <a:off x="1500166" y="1214422"/>
            <a:ext cx="6035522" cy="564357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900" y="0"/>
            <a:ext cx="3467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332656"/>
            <a:ext cx="6984776" cy="1296144"/>
          </a:xfrm>
          <a:prstGeom prst="rect">
            <a:avLst/>
          </a:prstGeom>
          <a:noFill/>
        </p:spPr>
        <p:txBody>
          <a:bodyPr wrap="none" rtlCol="0">
            <a:prstTxWarp prst="textTriangle">
              <a:avLst>
                <a:gd name="adj" fmla="val 63024"/>
              </a:avLst>
            </a:prstTxWarp>
            <a:spAutoFit/>
          </a:bodyPr>
          <a:lstStyle/>
          <a:p>
            <a:r>
              <a:rPr lang="ru-RU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Monotype Corsiva" pitchFamily="66" charset="0"/>
              </a:rPr>
              <a:t>Мамочка, с праздником</a:t>
            </a:r>
            <a:endParaRPr lang="ru-RU" sz="60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643182"/>
            <a:ext cx="372463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7030A0">
                <a:alpha val="88000"/>
              </a:srgbClr>
            </a:gs>
            <a:gs pos="17999">
              <a:srgbClr val="0070C0">
                <a:alpha val="73000"/>
              </a:srgbClr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cs616528.vk.me/v616528109/9888/XBxkVO1TG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857999" cy="6858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" name="Рисунок 2" descr="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3995936" y="5373216"/>
            <a:ext cx="4762500" cy="1844824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0"/>
            <a:ext cx="82089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 descr="C:\Users\Школа\Desktop\сух1.jpg"/>
          <p:cNvPicPr>
            <a:picLocks noChangeAspect="1" noChangeArrowheads="1"/>
          </p:cNvPicPr>
          <p:nvPr/>
        </p:nvPicPr>
        <p:blipFill>
          <a:blip r:embed="rId3"/>
          <a:srcRect l="10521" t="10521" r="3254"/>
          <a:stretch>
            <a:fillRect/>
          </a:stretch>
        </p:blipFill>
        <p:spPr bwMode="auto">
          <a:xfrm>
            <a:off x="2571736" y="285728"/>
            <a:ext cx="3992735" cy="414340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46.jpg"/>
          <p:cNvPicPr>
            <a:picLocks noChangeAspect="1"/>
          </p:cNvPicPr>
          <p:nvPr/>
        </p:nvPicPr>
        <p:blipFill>
          <a:blip r:embed="rId3" cstate="print">
            <a:lum bright="18000" contrast="2000"/>
          </a:blip>
          <a:stretch>
            <a:fillRect/>
          </a:stretch>
        </p:blipFill>
        <p:spPr>
          <a:xfrm rot="16200000">
            <a:off x="591702" y="4437648"/>
            <a:ext cx="1931154" cy="2285027"/>
          </a:xfrm>
          <a:prstGeom prst="rect">
            <a:avLst/>
          </a:prstGeom>
        </p:spPr>
      </p:pic>
      <p:pic>
        <p:nvPicPr>
          <p:cNvPr id="4" name="Picture 2" descr="C:\Users\Школа\Desktop\сух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85860"/>
            <a:ext cx="3071834" cy="307183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78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C:\Users\Школа\Desktop\сух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50041">
            <a:off x="705638" y="1953767"/>
            <a:ext cx="3740678" cy="3740678"/>
          </a:xfrm>
          <a:prstGeom prst="rect">
            <a:avLst/>
          </a:prstGeom>
          <a:noFill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Школа\Desktop\сух.jpg"/>
          <p:cNvPicPr>
            <a:picLocks noChangeAspect="1" noChangeArrowheads="1"/>
          </p:cNvPicPr>
          <p:nvPr/>
        </p:nvPicPr>
        <p:blipFill>
          <a:blip r:embed="rId3"/>
          <a:srcRect l="8475" t="8475" r="22034"/>
          <a:stretch>
            <a:fillRect/>
          </a:stretch>
        </p:blipFill>
        <p:spPr bwMode="auto">
          <a:xfrm>
            <a:off x="3143240" y="1714488"/>
            <a:ext cx="2928958" cy="3857652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323528" y="0"/>
            <a:ext cx="80648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2" descr="J:\МАМЫ сканы\гур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714356"/>
            <a:ext cx="2928958" cy="5944486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071810"/>
            <a:ext cx="3568178" cy="355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31</Words>
  <Application>Microsoft Office PowerPoint</Application>
  <PresentationFormat>Экран (4:3)</PresentationFormat>
  <Paragraphs>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Дина</dc:creator>
  <cp:lastModifiedBy>Школа</cp:lastModifiedBy>
  <cp:revision>59</cp:revision>
  <dcterms:created xsi:type="dcterms:W3CDTF">2015-09-10T17:38:24Z</dcterms:created>
  <dcterms:modified xsi:type="dcterms:W3CDTF">2021-11-25T14:21:07Z</dcterms:modified>
</cp:coreProperties>
</file>