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9" r:id="rId5"/>
    <p:sldId id="260" r:id="rId6"/>
    <p:sldId id="257" r:id="rId7"/>
    <p:sldId id="265" r:id="rId8"/>
    <p:sldId id="264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38" t="23750" r="28924" b="27950"/>
          <a:stretch>
            <a:fillRect/>
          </a:stretch>
        </p:blipFill>
        <p:spPr bwMode="auto">
          <a:xfrm>
            <a:off x="899592" y="764704"/>
            <a:ext cx="74168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237312"/>
            <a:ext cx="5328592" cy="360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школьный этап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260648"/>
            <a:ext cx="53285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МАОУ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Альмяковская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усский\Pictures\Скриншот\Screenshots\Screenshot_20190221-144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709002" cy="1152128"/>
          </a:xfrm>
          <a:prstGeom prst="rect">
            <a:avLst/>
          </a:prstGeom>
          <a:noFill/>
        </p:spPr>
      </p:pic>
      <p:pic>
        <p:nvPicPr>
          <p:cNvPr id="1026" name="Picture 2" descr="C:\Users\Русский\Pictures\Скриншот\Yandex\image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436096" y="1484783"/>
            <a:ext cx="3384376" cy="49143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968552" cy="525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9600" b="1" i="1" dirty="0" smtClean="0"/>
              <a:t>Катаев</a:t>
            </a:r>
          </a:p>
          <a:p>
            <a:pPr algn="ctr">
              <a:buNone/>
            </a:pPr>
            <a:r>
              <a:rPr lang="ru-RU" sz="9600" b="1" i="1" dirty="0" smtClean="0"/>
              <a:t>Валентин Петрович</a:t>
            </a:r>
          </a:p>
          <a:p>
            <a:pPr>
              <a:buNone/>
            </a:pPr>
            <a:r>
              <a:rPr lang="ru-RU" sz="9600" dirty="0" smtClean="0"/>
              <a:t>    (28 января 1897 – 12 апреля 1986)</a:t>
            </a:r>
          </a:p>
          <a:p>
            <a:pPr>
              <a:buNone/>
            </a:pPr>
            <a:r>
              <a:rPr lang="ru-RU" sz="9600" dirty="0" smtClean="0"/>
              <a:t>		Родился в г.Одессе. Русский советский писатель, поэт, драматург, киносценарист, журналист, военный корреспондент.</a:t>
            </a:r>
          </a:p>
          <a:p>
            <a:pPr>
              <a:buNone/>
            </a:pPr>
            <a:r>
              <a:rPr lang="ru-RU" sz="9600" dirty="0" smtClean="0"/>
              <a:t>		Герой Социалистического труда.</a:t>
            </a:r>
          </a:p>
          <a:p>
            <a:pPr>
              <a:buNone/>
            </a:pPr>
            <a:r>
              <a:rPr lang="ru-RU" sz="9600" dirty="0" smtClean="0"/>
              <a:t>		В Одессе есть улица, носящая его имя, а также детская библиотека; на доме - мемориальная доска, памятник писателю и героям его книг.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/>
              <a:t>Звучит отрывок из рассказа «Театр».</a:t>
            </a:r>
            <a:endParaRPr lang="ru-RU" sz="9600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4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4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040560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err="1" smtClean="0"/>
              <a:t>Горева</a:t>
            </a:r>
            <a:r>
              <a:rPr lang="ru-RU" sz="2400" b="1" i="1" dirty="0" smtClean="0"/>
              <a:t> Светлана</a:t>
            </a:r>
          </a:p>
          <a:p>
            <a:pPr algn="ctr">
              <a:buNone/>
            </a:pPr>
            <a:r>
              <a:rPr lang="ru-RU" sz="2400" dirty="0" smtClean="0"/>
              <a:t>(29 ноября 1984)</a:t>
            </a:r>
          </a:p>
          <a:p>
            <a:pPr>
              <a:buNone/>
            </a:pPr>
            <a:r>
              <a:rPr lang="ru-RU" sz="2400" dirty="0" smtClean="0"/>
              <a:t>		Родилась в Нижнем Новгороде. Закончила там Государственный Университет имени Лобачевского. Журналист. 	Пишет добрые рассказы для детей: «Душа», «Добрая вишня», «Идём в музыкальный театр» и др. </a:t>
            </a:r>
            <a:r>
              <a:rPr lang="ru-RU" sz="2400" dirty="0" smtClean="0"/>
              <a:t>Часто </a:t>
            </a:r>
            <a:r>
              <a:rPr lang="ru-RU" sz="2400" dirty="0" smtClean="0"/>
              <a:t>их читают на канале «Спас» в программе «Тайны сказок».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Звучит рассказ «Волшебная палочка»</a:t>
            </a:r>
            <a:endParaRPr lang="ru-RU" sz="2400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F:\Внеурочная\Живая классика\Живая классика 2019\Screenshot_20190222-1537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918" y="2204864"/>
            <a:ext cx="343484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112568" cy="475252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400" b="1" i="1" dirty="0" err="1" smtClean="0"/>
              <a:t>Волнорезова</a:t>
            </a:r>
            <a:r>
              <a:rPr lang="ru-RU" sz="5400" b="1" i="1" dirty="0" smtClean="0"/>
              <a:t> Марина</a:t>
            </a:r>
          </a:p>
          <a:p>
            <a:pPr algn="ctr">
              <a:buNone/>
            </a:pPr>
            <a:r>
              <a:rPr lang="ru-RU" sz="5400" dirty="0" smtClean="0"/>
              <a:t>(4 марта…)</a:t>
            </a:r>
          </a:p>
          <a:p>
            <a:pPr>
              <a:buNone/>
            </a:pPr>
            <a:r>
              <a:rPr lang="ru-RU" sz="5400" dirty="0" smtClean="0"/>
              <a:t>		Живёт в Москве. Наиболее популярные стихотворения «Взрослая дочь», «Ладошки-лодочки», «Марина» и др.</a:t>
            </a:r>
          </a:p>
          <a:p>
            <a:pPr>
              <a:buFont typeface="Wingdings" pitchFamily="2" charset="2"/>
              <a:buChar char="ü"/>
            </a:pPr>
            <a:r>
              <a:rPr lang="ru-RU" sz="5400" dirty="0" smtClean="0"/>
              <a:t>Звучит стихотворение «Вся жизнь – игра»</a:t>
            </a:r>
            <a:endParaRPr lang="ru-RU" sz="5400" dirty="0"/>
          </a:p>
        </p:txBody>
      </p:sp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1264"/>
          <a:stretch>
            <a:fillRect/>
          </a:stretch>
        </p:blipFill>
        <p:spPr bwMode="auto">
          <a:xfrm>
            <a:off x="467544" y="188640"/>
            <a:ext cx="68407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0" name="Picture 2" descr="F:\Внеурочная\Живая классика\Живая классика 2019\Screenshot_20190222-1549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711313" cy="374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04048" cy="506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Соколова </a:t>
            </a:r>
          </a:p>
          <a:p>
            <a:pPr algn="ctr">
              <a:buNone/>
            </a:pPr>
            <a:r>
              <a:rPr lang="ru-RU" b="1" i="1" dirty="0" smtClean="0"/>
              <a:t>Наталья Викторовна</a:t>
            </a:r>
          </a:p>
          <a:p>
            <a:pPr algn="ctr">
              <a:buNone/>
            </a:pPr>
            <a:r>
              <a:rPr lang="ru-RU" dirty="0" smtClean="0"/>
              <a:t>(12 апреля 1916 – </a:t>
            </a:r>
          </a:p>
          <a:p>
            <a:pPr algn="ctr">
              <a:buNone/>
            </a:pPr>
            <a:r>
              <a:rPr lang="ru-RU" dirty="0" smtClean="0"/>
              <a:t>25 сентября 2002)</a:t>
            </a:r>
          </a:p>
          <a:p>
            <a:pPr>
              <a:buNone/>
            </a:pPr>
            <a:r>
              <a:rPr lang="ru-RU" dirty="0" smtClean="0"/>
              <a:t>		Родилась в Одессе. Русский публицист, очеркист, прозаик, писатель-фантаст.</a:t>
            </a:r>
          </a:p>
          <a:p>
            <a:pPr>
              <a:buNone/>
            </a:pPr>
            <a:r>
              <a:rPr lang="ru-RU" dirty="0" smtClean="0"/>
              <a:t>		Окончила Литературный институт имени Горького.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Звучат  стихотворения «Воспоминания о детском театре» и «Театр кукол».</a:t>
            </a:r>
            <a:endParaRPr lang="ru-RU" dirty="0"/>
          </a:p>
        </p:txBody>
      </p:sp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1264"/>
          <a:stretch>
            <a:fillRect/>
          </a:stretch>
        </p:blipFill>
        <p:spPr bwMode="auto">
          <a:xfrm>
            <a:off x="467544" y="188640"/>
            <a:ext cx="68407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 descr="C:\Users\Русский\Pictures\Скриншот\Screenshots\Screenshot_20190221-1534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02" y="1700808"/>
            <a:ext cx="391162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5472608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/>
              <a:t>Пивоварова</a:t>
            </a:r>
          </a:p>
          <a:p>
            <a:pPr algn="ctr">
              <a:buNone/>
            </a:pPr>
            <a:r>
              <a:rPr lang="ru-RU" sz="2000" b="1" i="1" dirty="0" smtClean="0"/>
              <a:t>Ирина Михайловна</a:t>
            </a:r>
          </a:p>
          <a:p>
            <a:pPr algn="ctr">
              <a:buNone/>
            </a:pPr>
            <a:r>
              <a:rPr lang="ru-RU" sz="2000" dirty="0" smtClean="0"/>
              <a:t>(3 марта 1939 – 10 августа 1986)</a:t>
            </a:r>
          </a:p>
          <a:p>
            <a:pPr>
              <a:buNone/>
            </a:pPr>
            <a:r>
              <a:rPr lang="ru-RU" sz="2000" dirty="0" smtClean="0"/>
              <a:t>		Родилась в Москве.  Русская детская писательница, иллюстратор.</a:t>
            </a:r>
          </a:p>
          <a:p>
            <a:pPr>
              <a:buNone/>
            </a:pPr>
            <a:r>
              <a:rPr lang="ru-RU" sz="2000" dirty="0" smtClean="0"/>
              <a:t>		Окончила Московский текстильный институт -  факультет прикладного искусства. </a:t>
            </a:r>
          </a:p>
          <a:p>
            <a:pPr>
              <a:buNone/>
            </a:pPr>
            <a:r>
              <a:rPr lang="ru-RU" sz="2000" dirty="0" smtClean="0"/>
              <a:t>		Стала писать детские произведения и сама рисовать к ним иллюстрации. Её стихи и проза: «О чём думает моя голова», «Жила-была собака», «Лесные разговоры», «Потерялась птица в небе», «Тройка с минусом» и др.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Звучит рассказ «Мы пошли в театр»</a:t>
            </a:r>
            <a:endParaRPr lang="ru-RU" sz="2000" dirty="0"/>
          </a:p>
        </p:txBody>
      </p:sp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1264"/>
          <a:stretch>
            <a:fillRect/>
          </a:stretch>
        </p:blipFill>
        <p:spPr bwMode="auto">
          <a:xfrm>
            <a:off x="467544" y="188640"/>
            <a:ext cx="68407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6" name="Picture 2" descr="C:\Users\Русский\Pictures\Скриншот\Screenshots\Screenshot_20190221-1546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3026643" cy="4035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усский\Pictures\Скриншот\Screenshots\Screenshot_20190221-151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1259383" cy="1259383"/>
          </a:xfrm>
          <a:prstGeom prst="rect">
            <a:avLst/>
          </a:prstGeom>
          <a:noFill/>
        </p:spPr>
      </p:pic>
      <p:pic>
        <p:nvPicPr>
          <p:cNvPr id="2050" name="Picture 2" descr="C:\Users\Русский\Pictures\Скриншот\Yandex\image-3.jpe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20072" y="1628799"/>
            <a:ext cx="3713212" cy="41839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220072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err="1" smtClean="0"/>
              <a:t>Барто</a:t>
            </a:r>
            <a:endParaRPr lang="ru-RU" sz="2000" b="1" i="1" dirty="0" smtClean="0"/>
          </a:p>
          <a:p>
            <a:pPr algn="ctr">
              <a:buNone/>
            </a:pPr>
            <a:r>
              <a:rPr lang="ru-RU" sz="2000" b="1" i="1" dirty="0" smtClean="0"/>
              <a:t>Агния Львовна </a:t>
            </a:r>
          </a:p>
          <a:p>
            <a:pPr algn="ctr">
              <a:buNone/>
            </a:pPr>
            <a:r>
              <a:rPr lang="ru-RU" sz="2000" dirty="0" smtClean="0"/>
              <a:t>(17 февраля 1906 – 1 апреля 1981)</a:t>
            </a:r>
          </a:p>
          <a:p>
            <a:pPr>
              <a:buNone/>
            </a:pPr>
            <a:r>
              <a:rPr lang="ru-RU" sz="2000" dirty="0" smtClean="0"/>
              <a:t>		Родилась в Москве. Русская советская детская поэтесса, писательница, киносценарист, </a:t>
            </a:r>
            <a:r>
              <a:rPr lang="ru-RU" sz="2000" dirty="0" err="1" smtClean="0"/>
              <a:t>радиоведущая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		Лауреат  Ленинской </a:t>
            </a:r>
          </a:p>
          <a:p>
            <a:pPr>
              <a:buNone/>
            </a:pPr>
            <a:r>
              <a:rPr lang="ru-RU" sz="2000" dirty="0" smtClean="0"/>
              <a:t>		и Сталинской  премий.</a:t>
            </a:r>
          </a:p>
          <a:p>
            <a:pPr>
              <a:buNone/>
            </a:pPr>
            <a:r>
              <a:rPr lang="ru-RU" sz="2000" dirty="0" smtClean="0"/>
              <a:t>		Большинство стихов написаны для дошкольников и младших школьников.</a:t>
            </a:r>
          </a:p>
          <a:p>
            <a:pPr>
              <a:buNone/>
            </a:pPr>
            <a:r>
              <a:rPr lang="ru-RU" sz="2000" dirty="0" smtClean="0"/>
              <a:t>По её сценариям сняты художественные и мультипликационные фильмы: «Подкидыш», «Слон и верёвочка», «От 7 до 12», «Ищу человека», «Снегирь» и др.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Звучат стихотворения «Квартет» и «В театре»</a:t>
            </a:r>
            <a:endParaRPr lang="ru-RU" sz="2000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4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4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усский\Pictures\Скриншот\Screenshots\Screenshot_20190221-151450.png"/>
          <p:cNvPicPr>
            <a:picLocks noChangeAspect="1" noChangeArrowheads="1"/>
          </p:cNvPicPr>
          <p:nvPr/>
        </p:nvPicPr>
        <p:blipFill>
          <a:blip r:embed="rId2" cstate="print"/>
          <a:srcRect l="45742"/>
          <a:stretch>
            <a:fillRect/>
          </a:stretch>
        </p:blipFill>
        <p:spPr bwMode="auto">
          <a:xfrm>
            <a:off x="4644008" y="3645024"/>
            <a:ext cx="720080" cy="13271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292080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err="1" smtClean="0"/>
              <a:t>Алигер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Маргарита Иосифовна</a:t>
            </a:r>
          </a:p>
          <a:p>
            <a:pPr algn="ctr">
              <a:buNone/>
            </a:pPr>
            <a:r>
              <a:rPr lang="ru-RU" dirty="0" smtClean="0"/>
              <a:t>(7 октября 1915 – 1 августа 1992)</a:t>
            </a:r>
          </a:p>
          <a:p>
            <a:pPr>
              <a:buNone/>
            </a:pPr>
            <a:r>
              <a:rPr lang="ru-RU" dirty="0" smtClean="0"/>
              <a:t>		Родилась в Одессе. Жила в посёлке мичуринец Московской области. </a:t>
            </a:r>
          </a:p>
          <a:p>
            <a:pPr>
              <a:buNone/>
            </a:pPr>
            <a:r>
              <a:rPr lang="ru-RU" dirty="0" smtClean="0"/>
              <a:t>		Русская советская поэтесса и переводчица, журналистка. Была военным корреспондентом в блокадном Ленинграде. В 1943 году передала присуждённую ей Сталинскую премию в Фонд обороны. Награждена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степени, двумя Орденами Красного Знамени и др.</a:t>
            </a:r>
          </a:p>
          <a:p>
            <a:pPr>
              <a:buNone/>
            </a:pPr>
            <a:r>
              <a:rPr lang="ru-RU" dirty="0" smtClean="0"/>
              <a:t>		Писала стихотворения и поэмы, в которых создавала героический образ современников: «Памяти храбрых», «Зоя», «Твоя победа» и др.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Звучит стихотворение «За кулисами»</a:t>
            </a:r>
            <a:endParaRPr lang="ru-RU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https://poemata.ru/images/thumbs/4.8a3e3d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4599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усский\Pictures\Скриншот\Screenshots\Screenshot_20190221-152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1296144" cy="16017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968552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Маршак</a:t>
            </a:r>
          </a:p>
          <a:p>
            <a:pPr algn="ctr">
              <a:buNone/>
            </a:pPr>
            <a:r>
              <a:rPr lang="ru-RU" b="1" i="1" dirty="0" smtClean="0"/>
              <a:t>Самуил Яковлевич</a:t>
            </a:r>
          </a:p>
          <a:p>
            <a:pPr algn="ctr">
              <a:buNone/>
            </a:pPr>
            <a:r>
              <a:rPr lang="ru-RU" dirty="0" smtClean="0"/>
              <a:t>(3 ноября 1887 –  4 июля 1964)</a:t>
            </a:r>
          </a:p>
          <a:p>
            <a:pPr>
              <a:buNone/>
            </a:pPr>
            <a:r>
              <a:rPr lang="ru-RU" dirty="0" smtClean="0"/>
              <a:t>Родился в г.Воронеже. Русский советский поэт, драматург, переводчик, литературный </a:t>
            </a:r>
          </a:p>
          <a:p>
            <a:pPr>
              <a:buNone/>
            </a:pPr>
            <a:r>
              <a:rPr lang="ru-RU" dirty="0" smtClean="0"/>
              <a:t>критик, сценарист. Автор </a:t>
            </a:r>
          </a:p>
          <a:p>
            <a:pPr>
              <a:buNone/>
            </a:pPr>
            <a:r>
              <a:rPr lang="ru-RU" dirty="0" smtClean="0"/>
              <a:t>Детских книг.</a:t>
            </a:r>
          </a:p>
          <a:p>
            <a:pPr>
              <a:buNone/>
            </a:pPr>
            <a:r>
              <a:rPr lang="ru-RU" dirty="0" smtClean="0"/>
              <a:t>Лауреат Ленинской и четырёх Сталинских премий.</a:t>
            </a:r>
          </a:p>
          <a:p>
            <a:pPr>
              <a:buNone/>
            </a:pPr>
            <a:r>
              <a:rPr lang="ru-RU" dirty="0" smtClean="0"/>
              <a:t>Его произведения: «Двенадцать месяцев», «Умные вещи», «Кошкин дом», «Сказка о глупом мышонке», «Багаж» и др.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Звучит стихотворение «В театре для детей»</a:t>
            </a:r>
            <a:endParaRPr lang="ru-RU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28726" t="58446" r="28293" b="31264"/>
          <a:stretch>
            <a:fillRect/>
          </a:stretch>
        </p:blipFill>
        <p:spPr bwMode="auto">
          <a:xfrm>
            <a:off x="467544" y="188640"/>
            <a:ext cx="68407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C:\Users\Русский\Pictures\Скриншот\Screenshots\Screenshot_20190221-1523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7"/>
            <a:ext cx="3312368" cy="479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040560" cy="49971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/>
              <a:t>Хармс (Ювачёв)</a:t>
            </a:r>
          </a:p>
          <a:p>
            <a:pPr algn="ctr">
              <a:buNone/>
            </a:pPr>
            <a:r>
              <a:rPr lang="ru-RU" b="1" i="1" dirty="0" smtClean="0"/>
              <a:t>Даниил Иванович</a:t>
            </a:r>
          </a:p>
          <a:p>
            <a:pPr algn="ctr">
              <a:buNone/>
            </a:pPr>
            <a:r>
              <a:rPr lang="ru-RU" dirty="0" smtClean="0"/>
              <a:t>(30 декабря 1905 – 2 февраля 1942)</a:t>
            </a:r>
          </a:p>
          <a:p>
            <a:pPr>
              <a:buNone/>
            </a:pPr>
            <a:r>
              <a:rPr lang="ru-RU" dirty="0" smtClean="0"/>
              <a:t>		Родился в Санкт - Петербурге. Русский советский писатель и поэт. </a:t>
            </a:r>
          </a:p>
          <a:p>
            <a:pPr>
              <a:buNone/>
            </a:pPr>
            <a:r>
              <a:rPr lang="ru-RU" dirty="0" smtClean="0"/>
              <a:t>		Литературное направление – гротеск (преувеличение, высмеивание). Поэтому</a:t>
            </a:r>
          </a:p>
          <a:p>
            <a:pPr>
              <a:buNone/>
            </a:pPr>
            <a:r>
              <a:rPr lang="ru-RU" dirty="0" smtClean="0"/>
              <a:t>	он взял себе псевдоним Хармс.    В словаре В.Даля слово «</a:t>
            </a:r>
            <a:r>
              <a:rPr lang="ru-RU" dirty="0" err="1" smtClean="0"/>
              <a:t>хармовать</a:t>
            </a:r>
            <a:r>
              <a:rPr lang="ru-RU" dirty="0" smtClean="0"/>
              <a:t>» означает ругать.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Звучит стихотворение «В театре».</a:t>
            </a:r>
            <a:endParaRPr lang="ru-RU" dirty="0"/>
          </a:p>
        </p:txBody>
      </p:sp>
      <p:pic>
        <p:nvPicPr>
          <p:cNvPr id="7" name="Рисунок 6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4" name="Picture 2" descr="C:\Users\Русский\Pictures\Скриншот\Screenshots\Screenshot_20190221-151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3057901" cy="480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292080" cy="52565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Зощенко</a:t>
            </a:r>
          </a:p>
          <a:p>
            <a:pPr algn="ctr">
              <a:buNone/>
            </a:pPr>
            <a:r>
              <a:rPr lang="ru-RU" b="1" i="1" dirty="0" smtClean="0"/>
              <a:t>Михаил Михайлович</a:t>
            </a:r>
          </a:p>
          <a:p>
            <a:pPr algn="ctr">
              <a:buNone/>
            </a:pPr>
            <a:r>
              <a:rPr lang="ru-RU" dirty="0" smtClean="0"/>
              <a:t>(9 августа 1894 – 22 июля 1958)</a:t>
            </a:r>
          </a:p>
          <a:p>
            <a:pPr>
              <a:buNone/>
            </a:pPr>
            <a:r>
              <a:rPr lang="ru-RU" dirty="0" smtClean="0"/>
              <a:t>	Родился в Санкт – Петербурге. Русский советский писатель, драматург, сценарист, переводчик. Классик русской литературы.</a:t>
            </a:r>
          </a:p>
          <a:p>
            <a:pPr>
              <a:buNone/>
            </a:pPr>
            <a:r>
              <a:rPr lang="ru-RU" dirty="0" smtClean="0"/>
              <a:t>		Писал пьесы, рассказы, фельетоны. Остриё его сатирических произведений направлено против человеческого невежества.</a:t>
            </a:r>
          </a:p>
          <a:p>
            <a:pPr>
              <a:buNone/>
            </a:pPr>
            <a:r>
              <a:rPr lang="ru-RU" dirty="0" smtClean="0"/>
              <a:t>		Имеет награды царской России за боевые заслуги: Ордена Святого Станислава </a:t>
            </a:r>
            <a:r>
              <a:rPr lang="en-US" dirty="0" smtClean="0"/>
              <a:t>III</a:t>
            </a:r>
            <a:r>
              <a:rPr lang="ru-RU" dirty="0" smtClean="0"/>
              <a:t> и </a:t>
            </a:r>
            <a:r>
              <a:rPr lang="en-US" dirty="0" smtClean="0"/>
              <a:t>II</a:t>
            </a:r>
            <a:r>
              <a:rPr lang="ru-RU" dirty="0" smtClean="0"/>
              <a:t> степеней, Орден Святой Анны </a:t>
            </a:r>
            <a:r>
              <a:rPr lang="en-US" dirty="0" smtClean="0"/>
              <a:t>IV</a:t>
            </a:r>
            <a:r>
              <a:rPr lang="ru-RU" dirty="0" smtClean="0"/>
              <a:t> и </a:t>
            </a:r>
            <a:r>
              <a:rPr lang="en-US" dirty="0" smtClean="0"/>
              <a:t>III</a:t>
            </a:r>
            <a:r>
              <a:rPr lang="ru-RU" dirty="0" smtClean="0"/>
              <a:t> степеней; советские награды: Орден Трудового Красного Знамени и Медаль «За доблестный труд в Великой Отечественной войне 1941 – 1945 гг.»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Звучит рассказ «Театр для себя»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усский\AppData\Local\Microsoft\Windows\Temporary Internet Files\Content.Word\Заставка (для печати).jpg"/>
          <p:cNvPicPr/>
          <p:nvPr/>
        </p:nvPicPr>
        <p:blipFill>
          <a:blip r:embed="rId2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8" name="Picture 2" descr="C:\Users\Русский\Pictures\Скриншот\Screenshots\Screenshot_20190221-1536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700807"/>
            <a:ext cx="3533750" cy="491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292080" cy="55892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Тукай</a:t>
            </a:r>
          </a:p>
          <a:p>
            <a:pPr algn="ctr">
              <a:buNone/>
            </a:pPr>
            <a:r>
              <a:rPr lang="ru-RU" b="1" i="1" dirty="0" err="1" smtClean="0"/>
              <a:t>Габдулла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Мухамедгарифович</a:t>
            </a:r>
            <a:endParaRPr lang="ru-RU" b="1" i="1" dirty="0" smtClean="0"/>
          </a:p>
          <a:p>
            <a:pPr algn="ctr">
              <a:buNone/>
            </a:pPr>
            <a:r>
              <a:rPr lang="ru-RU" dirty="0" smtClean="0"/>
              <a:t>(26 апреля 1886 – 15 апреля 1913)</a:t>
            </a:r>
          </a:p>
          <a:p>
            <a:pPr>
              <a:buNone/>
            </a:pPr>
            <a:r>
              <a:rPr lang="ru-RU" dirty="0" smtClean="0"/>
              <a:t>		Родился в деревне </a:t>
            </a:r>
            <a:r>
              <a:rPr lang="ru-RU" dirty="0" err="1" smtClean="0"/>
              <a:t>Кушлавыч</a:t>
            </a:r>
            <a:r>
              <a:rPr lang="ru-RU" dirty="0" smtClean="0"/>
              <a:t> Казанской губернии. Жил в Уральске.</a:t>
            </a:r>
          </a:p>
          <a:p>
            <a:pPr>
              <a:buNone/>
            </a:pPr>
            <a:r>
              <a:rPr lang="ru-RU" dirty="0" smtClean="0"/>
              <a:t>		Татарский народный поэт, литературный критик, публицист, переводчик и общественный деятель .</a:t>
            </a:r>
          </a:p>
          <a:p>
            <a:pPr>
              <a:buNone/>
            </a:pPr>
            <a:r>
              <a:rPr lang="ru-RU" dirty="0" smtClean="0"/>
              <a:t>		 У него было очень трудное детство. Рос сиротой. Скитался из одной приёмной семьи в другую. Видел много лишений и трудностей. Но не озлобился. Наоборот у него рано развился дар поэта. К сожалению, подорванное голодом и болезнью здоровье отпустило ему мало времени для творчества.</a:t>
            </a:r>
          </a:p>
          <a:p>
            <a:pPr>
              <a:buNone/>
            </a:pPr>
            <a:r>
              <a:rPr lang="ru-RU" dirty="0" smtClean="0"/>
              <a:t>		Созданы музеи, установлены памятники во многих городах и сёлах Татарстана, а также в Москве.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Звучит стихотворение «Театр»</a:t>
            </a:r>
            <a:endParaRPr lang="ru-RU" dirty="0"/>
          </a:p>
        </p:txBody>
      </p:sp>
      <p:pic>
        <p:nvPicPr>
          <p:cNvPr id="5" name="Рисунок 4" descr="https://poemata.ru/images/thumbs/06tukai.8a3e3df3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148064" y="1916832"/>
            <a:ext cx="3816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38666" t="24882" r="37689" b="41797"/>
          <a:stretch>
            <a:fillRect/>
          </a:stretch>
        </p:blipFill>
        <p:spPr bwMode="auto">
          <a:xfrm>
            <a:off x="7308304" y="188640"/>
            <a:ext cx="1372690" cy="1320648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 descr="C:\Users\Русский\AppData\Local\Microsoft\Windows\Temporary Internet Files\Content.Word\Заставка (для печати).jpg"/>
          <p:cNvPicPr/>
          <p:nvPr/>
        </p:nvPicPr>
        <p:blipFill>
          <a:blip r:embed="rId3" cstate="print"/>
          <a:srcRect l="28726" t="58446" r="28293" b="30473"/>
          <a:stretch>
            <a:fillRect/>
          </a:stretch>
        </p:blipFill>
        <p:spPr bwMode="auto">
          <a:xfrm>
            <a:off x="467544" y="188640"/>
            <a:ext cx="68407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181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Русский</dc:creator>
  <cp:lastModifiedBy>Русский</cp:lastModifiedBy>
  <cp:revision>86</cp:revision>
  <dcterms:created xsi:type="dcterms:W3CDTF">2019-02-18T05:23:29Z</dcterms:created>
  <dcterms:modified xsi:type="dcterms:W3CDTF">2019-02-26T08:01:07Z</dcterms:modified>
</cp:coreProperties>
</file>