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58" r:id="rId3"/>
    <p:sldMasterId id="2147483660" r:id="rId4"/>
  </p:sldMasterIdLst>
  <p:notesMasterIdLst>
    <p:notesMasterId r:id="rId18"/>
  </p:notesMasterIdLst>
  <p:sldIdLst>
    <p:sldId id="256" r:id="rId5"/>
    <p:sldId id="258" r:id="rId6"/>
    <p:sldId id="257" r:id="rId7"/>
    <p:sldId id="259" r:id="rId8"/>
    <p:sldId id="262" r:id="rId9"/>
    <p:sldId id="261" r:id="rId10"/>
    <p:sldId id="263" r:id="rId11"/>
    <p:sldId id="266" r:id="rId12"/>
    <p:sldId id="265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672" autoAdjust="0"/>
  </p:normalViewPr>
  <p:slideViewPr>
    <p:cSldViewPr>
      <p:cViewPr varScale="1">
        <p:scale>
          <a:sx n="78" d="100"/>
          <a:sy n="78" d="100"/>
        </p:scale>
        <p:origin x="-58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BFBCCA8-E3D2-4F2A-9FD2-8B55BCD4E03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2291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12292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12293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12294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</p:grpSp>
      <p:sp>
        <p:nvSpPr>
          <p:cNvPr id="12297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C3A2AB-2D1A-4FED-AB3C-08BDB3B3788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6ECD8-67CE-42D3-9F31-85B2CD4384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26F92-5A09-430C-9ACB-05069255D2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4579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4580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1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2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3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587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8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9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0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1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2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593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4594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6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597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4598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9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0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601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4602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3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4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60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4606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7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8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609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610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1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2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613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4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5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6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7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8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9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620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62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62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F74C193-8F2D-4E27-8B23-32061C3B75E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462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62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6E2FB-955C-4EFE-A62A-E5CBEBF8B7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7406D-4AC2-4402-AFB3-8F07AB41AF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C7266-FAC5-499B-876E-E271BD0D7A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D851E-2508-4050-A6F2-D7D6757DDD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1291A-0B1E-4339-98A2-C6A7F7AEC3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33EA3-2287-4FC2-80ED-D080AADB63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71536-CE7B-4B78-8E0C-A035367EFB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BA8EF-DF19-4C06-B2CE-229B5855CC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069DC-70F7-4F21-84EA-8FEF40D994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5963A-0F91-4B8A-A3D9-19CA41756A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8A7AE-A084-4621-BCD1-1F92FDC4F1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349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1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51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51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3514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3515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3516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2127F5-B392-405F-95D8-791280FD39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F78C0-EE8C-4DFC-9985-7DD04609CA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C6DEC8-BAF5-46E3-82AE-B6B80887A99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BAB4AF-9112-42B4-B4AE-3C446117096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753CD7-202C-4851-A121-4AF0BC8DBF1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E7FBFE-8694-43C9-BD97-B5456777EB8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334CC5-7CDB-4BF4-BC70-4CE393BF048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25AEC-9150-40AE-82E6-2A87B83725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FB3636-010F-48F7-8A45-B59212F6FA0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EBD2CA-750E-4C23-86FC-92DE31ACE7F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B80398-51FE-4DB2-976D-5B9624AF5D1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3672A2-B645-40F4-AF5F-3A57FD85BB0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A5C06-651D-4CAE-8DAF-E532B678CE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70122-1B01-42C1-A66F-8F76F85E44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00FA0-530B-4076-AC43-545C655946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E436A-5AE4-4117-A68E-2E1539CA27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69A70-4B09-4444-8366-572E99221E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14DB0-9F95-4A5E-B3E6-46F8BEBF7A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37DD5-C71D-44AB-83C7-D933338E4C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8DA92-E3D3-4B5A-BB07-456F9579F6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19235-5EC9-48C6-A488-B9C50851EC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A01F2-58CA-46E8-BDE4-2E14A501EE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4267B-5B15-45F0-A4B1-85DE94EDCB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8D698-7C53-4200-9C8F-B4DB386E18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AE324-340B-45F0-BBF1-4D399A51AD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02FCF-BF20-49A4-816B-723D3DFA08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1DEFB-A358-4C3D-8648-0452625E68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B7C9E-C6E6-4450-B778-F37655AFCE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E21A8-FCEA-4976-B124-C342109AEE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126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1126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1126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1127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</p:grp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CACA40C4-46B1-4CF1-AC25-563505C50E0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355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56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355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61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35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5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35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3571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3572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3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357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9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3580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1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2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8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8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9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9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360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360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9BF4C1D5-CFF4-4457-842A-EAECB7CFFAF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246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6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6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48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8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9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249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E5D86FC-773C-48CC-A314-34E468C0625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249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86446FF-26F5-4359-A3F4-588C4F32A83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Изображение 3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92275" y="-242888"/>
            <a:ext cx="9937750" cy="676910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015288" cy="914400"/>
          </a:xfrm>
        </p:spPr>
        <p:txBody>
          <a:bodyPr/>
          <a:lstStyle/>
          <a:p>
            <a:r>
              <a:rPr lang="ru-RU" sz="3000"/>
              <a:t>Оказание помощи пострадавшему в ДТП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/>
              <a:t>На ушибы мягких тканей прикладываем холод</a:t>
            </a:r>
          </a:p>
          <a:p>
            <a:r>
              <a:rPr lang="ru-RU" sz="2400"/>
              <a:t>При повреждении конечностей – ограничение движений и тугая повязка</a:t>
            </a:r>
          </a:p>
          <a:p>
            <a:r>
              <a:rPr lang="ru-RU" sz="2400"/>
              <a:t>Остановить кровотечение из раны</a:t>
            </a:r>
          </a:p>
          <a:p>
            <a:r>
              <a:rPr lang="ru-RU" sz="2400"/>
              <a:t>Продезинфицировать рану</a:t>
            </a:r>
          </a:p>
          <a:p>
            <a:r>
              <a:rPr lang="ru-RU" sz="2400"/>
              <a:t>При более тяжёлых травмах: закрытых переломах, черепно-мозговых травмах, ушибах внутренних органов – обеспечить полный покой до прибытия врача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1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25963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404813"/>
            <a:ext cx="4035425" cy="5721350"/>
          </a:xfrm>
        </p:spPr>
        <p:txBody>
          <a:bodyPr/>
          <a:lstStyle/>
          <a:p>
            <a:r>
              <a:rPr lang="ru-RU" sz="2400"/>
              <a:t>К вождению мотоциклов допускаются абсолютно физически и психически здоровые юноши и девушки с 16 лет, имеющие права на вождение мотоцикла, прошедшие врачебное освидетельствование в соответствующих медицинских учреждениях.</a:t>
            </a:r>
          </a:p>
        </p:txBody>
      </p:sp>
      <p:pic>
        <p:nvPicPr>
          <p:cNvPr id="51214" name="Picture 14" descr="Изображение 3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97550" y="-315913"/>
            <a:ext cx="10680700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20713"/>
            <a:ext cx="4038600" cy="5505450"/>
          </a:xfrm>
        </p:spPr>
        <p:txBody>
          <a:bodyPr/>
          <a:lstStyle/>
          <a:p>
            <a:r>
              <a:rPr lang="ru-RU"/>
              <a:t>Необходимо следить за состоянием «здоровья» своего транспортного средства. Иначе оно может подвести в самый важный момент</a:t>
            </a:r>
          </a:p>
        </p:txBody>
      </p:sp>
      <p:pic>
        <p:nvPicPr>
          <p:cNvPr id="59399" name="Picture 7" descr="Изображение 3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40425" y="-458788"/>
            <a:ext cx="10680700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311775"/>
          </a:xfrm>
        </p:spPr>
        <p:txBody>
          <a:bodyPr/>
          <a:lstStyle/>
          <a:p>
            <a:r>
              <a:rPr lang="ru-RU"/>
              <a:t>Закон дорог мудр и строг, </a:t>
            </a:r>
            <a:br>
              <a:rPr lang="ru-RU"/>
            </a:br>
            <a:r>
              <a:rPr lang="ru-RU"/>
              <a:t>И ты не забывай его, дружок.</a:t>
            </a:r>
            <a:br>
              <a:rPr lang="ru-RU"/>
            </a:br>
            <a:r>
              <a:rPr lang="ru-RU"/>
              <a:t>Мало, чтоб его все знали,</a:t>
            </a:r>
            <a:br>
              <a:rPr lang="ru-RU"/>
            </a:br>
            <a:r>
              <a:rPr lang="ru-RU"/>
              <a:t>Надо, чтобы выполняли!</a:t>
            </a:r>
            <a:br>
              <a:rPr lang="ru-RU"/>
            </a:br>
            <a:r>
              <a:rPr lang="ru-RU"/>
              <a:t>Тогда можно поручиться –</a:t>
            </a:r>
            <a:br>
              <a:rPr lang="ru-RU"/>
            </a:br>
            <a:r>
              <a:rPr lang="ru-RU"/>
              <a:t>Беды дорожной не случится!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241925"/>
          </a:xfrm>
        </p:spPr>
        <p:txBody>
          <a:bodyPr/>
          <a:lstStyle/>
          <a:p>
            <a:pPr algn="ctr"/>
            <a:r>
              <a:rPr lang="ru-RU">
                <a:solidFill>
                  <a:schemeClr val="tx1"/>
                </a:solidFill>
              </a:rPr>
              <a:t>Чтобы чувствовать себя на дороге в безопасности необходимо соблюдать Правила дорожного движения (ПДД)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4038600" cy="5797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40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/>
              <a:t>Пока тебе не исполнилось 14 лет, согласно пункту 24.1  Правил дорожного движения ты можешь ездить на велосипеде только во дворе или в парке. Там же ты можешь кататься на роликах или скейтборде. Только не забывай надевать шлем, налокотники, перчатки и наколенники. Это поможет избежать ненужных травм.</a:t>
            </a:r>
          </a:p>
          <a:p>
            <a:endParaRPr lang="ru-RU" sz="2400"/>
          </a:p>
        </p:txBody>
      </p:sp>
      <p:pic>
        <p:nvPicPr>
          <p:cNvPr id="4109" name="Picture 13" descr="Изображение 3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29125" y="-171450"/>
            <a:ext cx="885666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620713"/>
            <a:ext cx="4038600" cy="5616575"/>
          </a:xfrm>
        </p:spPr>
        <p:txBody>
          <a:bodyPr/>
          <a:lstStyle/>
          <a:p>
            <a:r>
              <a:rPr lang="ru-RU" sz="2400"/>
              <a:t>Дорожное движение – поле повышенной опасности. Регулирует его ГИБДД.</a:t>
            </a:r>
          </a:p>
          <a:p>
            <a:r>
              <a:rPr lang="ru-RU" sz="2400"/>
              <a:t>Дорожно-патрульная служба (ДПС) является структурным подразделением ГИБДД</a:t>
            </a:r>
          </a:p>
          <a:p>
            <a:r>
              <a:rPr lang="ru-RU" sz="2400"/>
              <a:t>МВД РФ – это Министерство внутренних дел Российской Федерации</a:t>
            </a:r>
          </a:p>
        </p:txBody>
      </p:sp>
      <p:pic>
        <p:nvPicPr>
          <p:cNvPr id="14343" name="Picture 7" descr="Изображение 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40425" y="-387350"/>
            <a:ext cx="10680700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43887" cy="2016126"/>
          </a:xfrm>
        </p:spPr>
        <p:txBody>
          <a:bodyPr/>
          <a:lstStyle/>
          <a:p>
            <a:r>
              <a:rPr lang="ru-RU" sz="2400"/>
              <a:t>Бывает же работа -</a:t>
            </a:r>
            <a:br>
              <a:rPr lang="ru-RU" sz="2400"/>
            </a:br>
            <a:r>
              <a:rPr lang="ru-RU" sz="2400"/>
              <a:t>завидно от души! –</a:t>
            </a:r>
            <a:br>
              <a:rPr lang="ru-RU" sz="2400"/>
            </a:br>
            <a:r>
              <a:rPr lang="ru-RU" sz="2400"/>
              <a:t>Свисти когда охота,</a:t>
            </a:r>
            <a:br>
              <a:rPr lang="ru-RU" sz="2400"/>
            </a:br>
            <a:r>
              <a:rPr lang="ru-RU" sz="2400"/>
              <a:t>Да палочкой маши.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851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Вот такие стихи сложили о регулировщике. На самом деле его работа очень ответственна: он обеспечивает безопасность на дорогах, предотвращает аварии и сохраняет жизни людей. Регулировщик появляется там, где сломался светофор либо возникли сильные проблемы с движением. Жесты регулировщика – своеобразный код, который должны понимать все участники движения.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373062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163" y="549275"/>
            <a:ext cx="3322637" cy="5507038"/>
          </a:xfrm>
        </p:spPr>
        <p:txBody>
          <a:bodyPr/>
          <a:lstStyle/>
          <a:p>
            <a:r>
              <a:rPr lang="ru-RU" sz="2400"/>
              <a:t>Регулировщиками могут быть не только сотрудники милиции, а и дружинники, дежурные на железнодорожных переездах, работники дорожно- эксплуатационной службы, сотрудники военной инспекции</a:t>
            </a:r>
          </a:p>
        </p:txBody>
      </p:sp>
      <p:pic>
        <p:nvPicPr>
          <p:cNvPr id="27652" name="Picture 4" descr="Изображение 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81650" y="-387350"/>
            <a:ext cx="10680700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/>
              <a:t>Светофор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25963"/>
          </a:xfrm>
        </p:spPr>
        <p:txBody>
          <a:bodyPr/>
          <a:lstStyle/>
          <a:p>
            <a:pPr algn="ctr">
              <a:buFontTx/>
              <a:buNone/>
            </a:pPr>
            <a:endParaRPr lang="ru-RU" sz="2400"/>
          </a:p>
          <a:p>
            <a:pPr>
              <a:buFontTx/>
              <a:buNone/>
            </a:pPr>
            <a:endParaRPr lang="ru-RU" sz="2400"/>
          </a:p>
          <a:p>
            <a:endParaRPr lang="ru-RU" sz="240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1600200"/>
            <a:ext cx="4035425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/>
              <a:t>Чтоб тебе помочь</a:t>
            </a:r>
          </a:p>
          <a:p>
            <a:pPr algn="ctr">
              <a:buFontTx/>
              <a:buNone/>
            </a:pPr>
            <a:r>
              <a:rPr lang="ru-RU" sz="2400"/>
              <a:t>Путь пройти опасный</a:t>
            </a:r>
          </a:p>
          <a:p>
            <a:pPr algn="ctr">
              <a:buFontTx/>
              <a:buNone/>
            </a:pPr>
            <a:r>
              <a:rPr lang="ru-RU" sz="2400"/>
              <a:t>Горим и день, горим и ночь</a:t>
            </a:r>
          </a:p>
          <a:p>
            <a:pPr algn="ctr">
              <a:buFontTx/>
              <a:buNone/>
            </a:pPr>
            <a:r>
              <a:rPr lang="ru-RU" sz="2400"/>
              <a:t>Зелёный, жёлтый, красный.</a:t>
            </a:r>
          </a:p>
          <a:p>
            <a:pPr algn="ctr">
              <a:buFontTx/>
              <a:buNone/>
            </a:pPr>
            <a:r>
              <a:rPr lang="ru-RU" sz="2400"/>
              <a:t>Наш домик – светофор,</a:t>
            </a:r>
          </a:p>
          <a:p>
            <a:pPr algn="ctr">
              <a:buFontTx/>
              <a:buNone/>
            </a:pPr>
            <a:r>
              <a:rPr lang="ru-RU" sz="2400"/>
              <a:t>Мы три родные брата.</a:t>
            </a:r>
          </a:p>
          <a:p>
            <a:pPr algn="ctr">
              <a:buFontTx/>
              <a:buNone/>
            </a:pPr>
            <a:r>
              <a:rPr lang="ru-RU" sz="2400"/>
              <a:t>Мы светим с данных пор</a:t>
            </a:r>
          </a:p>
          <a:p>
            <a:pPr algn="ctr">
              <a:buFontTx/>
              <a:buNone/>
            </a:pPr>
            <a:r>
              <a:rPr lang="ru-RU" sz="2400"/>
              <a:t>В дороге вам, ребята.</a:t>
            </a:r>
          </a:p>
          <a:p>
            <a:pPr>
              <a:buFontTx/>
              <a:buNone/>
            </a:pPr>
            <a:endParaRPr lang="ru-RU" sz="2400"/>
          </a:p>
          <a:p>
            <a:endParaRPr lang="ru-RU" sz="2400"/>
          </a:p>
        </p:txBody>
      </p:sp>
      <p:pic>
        <p:nvPicPr>
          <p:cNvPr id="30725" name="Picture 5" descr="Изображение 3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73813" y="-387350"/>
            <a:ext cx="10680701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000"/>
              <a:t>Пешеходный переход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3886200" cy="4419600"/>
          </a:xfrm>
        </p:spPr>
        <p:txBody>
          <a:bodyPr/>
          <a:lstStyle/>
          <a:p>
            <a:r>
              <a:rPr lang="ru-RU"/>
              <a:t>Пешеходы должны пересекать проезжую часть по пешеходным переходам, а при их отсутствии – на перекрёстках по линии тротуаров или обочин</a:t>
            </a:r>
          </a:p>
        </p:txBody>
      </p:sp>
      <p:pic>
        <p:nvPicPr>
          <p:cNvPr id="45063" name="Picture 7" descr="Изображение 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73813" y="-387350"/>
            <a:ext cx="10801351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/>
              <a:t>ДТП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84313"/>
            <a:ext cx="3886200" cy="4419600"/>
          </a:xfrm>
        </p:spPr>
        <p:txBody>
          <a:bodyPr/>
          <a:lstStyle/>
          <a:p>
            <a:pPr lvl="4">
              <a:lnSpc>
                <a:spcPct val="90000"/>
              </a:lnSpc>
            </a:pPr>
            <a:endParaRPr lang="ru-RU" sz="160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1600200"/>
            <a:ext cx="403542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Дорожно-транспортное происшествие – событие, возникшее в процессе движения по дороге транспортного средства и с его участием, при котором погибли или ранены люди, повреждены транспортные средства, сооружения, грузы либо причинён иной материальный ущерб.</a:t>
            </a:r>
          </a:p>
        </p:txBody>
      </p:sp>
      <p:pic>
        <p:nvPicPr>
          <p:cNvPr id="38917" name="Picture 5" descr="Изображение 3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40425" y="-315913"/>
            <a:ext cx="10680700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Водяные знаки 8">
    <a:dk1>
      <a:srgbClr val="1C1C1C"/>
    </a:dk1>
    <a:lt1>
      <a:srgbClr val="FFFFCC"/>
    </a:lt1>
    <a:dk2>
      <a:srgbClr val="390B20"/>
    </a:dk2>
    <a:lt2>
      <a:srgbClr val="FFFFCC"/>
    </a:lt2>
    <a:accent1>
      <a:srgbClr val="FF916F"/>
    </a:accent1>
    <a:accent2>
      <a:srgbClr val="561450"/>
    </a:accent2>
    <a:accent3>
      <a:srgbClr val="AEAAAB"/>
    </a:accent3>
    <a:accent4>
      <a:srgbClr val="DADAAE"/>
    </a:accent4>
    <a:accent5>
      <a:srgbClr val="FFC7BB"/>
    </a:accent5>
    <a:accent6>
      <a:srgbClr val="4D1148"/>
    </a:accent6>
    <a:hlink>
      <a:srgbClr val="637D95"/>
    </a:hlink>
    <a:folHlink>
      <a:srgbClr val="FF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199</TotalTime>
  <Words>386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Times New Roman</vt:lpstr>
      <vt:lpstr>Wingdings</vt:lpstr>
      <vt:lpstr>Verdana</vt:lpstr>
      <vt:lpstr>Tahoma</vt:lpstr>
      <vt:lpstr>Водяные знаки</vt:lpstr>
      <vt:lpstr>Шары</vt:lpstr>
      <vt:lpstr>Занавес</vt:lpstr>
      <vt:lpstr>Оформление по умолчанию</vt:lpstr>
      <vt:lpstr>Slide 1</vt:lpstr>
      <vt:lpstr>Чтобы чувствовать себя на дороге в безопасности необходимо соблюдать Правила дорожного движения (ПДД)</vt:lpstr>
      <vt:lpstr>Slide 3</vt:lpstr>
      <vt:lpstr>Slide 4</vt:lpstr>
      <vt:lpstr>Бывает же работа - завидно от души! – Свисти когда охота, Да палочкой маши.</vt:lpstr>
      <vt:lpstr>Slide 6</vt:lpstr>
      <vt:lpstr>Светофор</vt:lpstr>
      <vt:lpstr>Пешеходный переход</vt:lpstr>
      <vt:lpstr>ДТП</vt:lpstr>
      <vt:lpstr>Оказание помощи пострадавшему в ДТП</vt:lpstr>
      <vt:lpstr>Slide 11</vt:lpstr>
      <vt:lpstr>Slide 12</vt:lpstr>
      <vt:lpstr>Закон дорог мудр и строг,  И ты не забывай его, дружок. Мало, чтоб его все знали, Надо, чтобы выполняли! Тогда можно поручиться – Беды дорожной не случится!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Windows User</cp:lastModifiedBy>
  <cp:revision>5</cp:revision>
  <dcterms:created xsi:type="dcterms:W3CDTF">2009-09-13T15:52:13Z</dcterms:created>
  <dcterms:modified xsi:type="dcterms:W3CDTF">2016-09-21T06:36:02Z</dcterms:modified>
</cp:coreProperties>
</file>