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73" r:id="rId4"/>
    <p:sldId id="258" r:id="rId5"/>
    <p:sldId id="260" r:id="rId6"/>
    <p:sldId id="261" r:id="rId7"/>
    <p:sldId id="265" r:id="rId8"/>
    <p:sldId id="268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D6F0F-44E8-47D7-99AC-15B834BD71A9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C33BB-499C-4AE3-8950-C4891D409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63550-706E-4BDF-9633-16046E748F10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05C23-F067-4437-9193-56C03C10D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F9D4D-1F82-4D36-A022-90D0E1D4B08C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8FBC1-2501-467C-965A-40DD1C3592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A79C5-D61B-481E-BBAC-6894ED490F73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3D2B6-19C5-4157-8F05-47C23715A2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103839-CF12-44D2-AEEE-5283DEEB7080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EA4E6-3BCD-42CC-A44F-AAB9F2B88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A7966-02EE-4DE5-8A79-411A3D1E8539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42E0F-865B-4338-8EC3-20FD24220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114D8-DF9F-45E5-A67F-4B7D13E7C0E4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E071F-9280-4931-8CDB-CDFEA8B884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BACEF-3CF0-4C6E-96FF-4EFE927BACE5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E02F4-A182-49C3-A03E-61F19E0567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C700A-93A1-4AFB-A2C4-42FAC4FBC0C2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14F80-3A2E-40E8-B202-7D72D9EC8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996FC-77EC-4C96-80C7-FB000C89AC25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9AC4A-F057-4D82-80C9-1E94398C6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538E8-B64B-4D8B-904D-A9FA6C191197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97A95-4228-4406-94C8-0A62A5E6FF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B59E67-BA5F-492E-86AB-17907980E96B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61B527-304C-4856-934F-CF20B5F00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1" descr="IMG_550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0"/>
            <a:ext cx="4105275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37" descr="IMG_550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80962">
            <a:off x="5805488" y="981075"/>
            <a:ext cx="3681412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20330739">
            <a:off x="-89682" y="883277"/>
            <a:ext cx="3904317" cy="2429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835696" y="2595471"/>
            <a:ext cx="5686017" cy="42625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14341" name="Прямоугольник 10"/>
          <p:cNvSpPr>
            <a:spLocks noChangeArrowheads="1"/>
          </p:cNvSpPr>
          <p:nvPr/>
        </p:nvSpPr>
        <p:spPr bwMode="auto">
          <a:xfrm>
            <a:off x="468313" y="5157788"/>
            <a:ext cx="80645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Bookman Old Style" pitchFamily="18" charset="0"/>
              </a:rPr>
              <a:t>Проект   2016 </a:t>
            </a:r>
          </a:p>
          <a:p>
            <a:pPr algn="ctr"/>
            <a:r>
              <a:rPr lang="ru-RU" sz="3600" b="1">
                <a:solidFill>
                  <a:srgbClr val="FF0000"/>
                </a:solidFill>
                <a:latin typeface="Bookman Old Style" pitchFamily="18" charset="0"/>
              </a:rPr>
              <a:t>«Время выбрало нас»</a:t>
            </a: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r>
              <a:rPr lang="ru-RU" b="1">
                <a:solidFill>
                  <a:srgbClr val="7030A0"/>
                </a:solidFill>
                <a:latin typeface="Bookman Old Style" pitchFamily="18" charset="0"/>
              </a:rPr>
              <a:t>(создание стендового комплекса)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4788024" y="0"/>
            <a:ext cx="4156875" cy="3117656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15362" name="Рисунок 10" descr="IMG_5494"/>
          <p:cNvPicPr>
            <a:picLocks noChangeArrowheads="1"/>
          </p:cNvPicPr>
          <p:nvPr/>
        </p:nvPicPr>
        <p:blipFill>
          <a:blip r:embed="rId3"/>
          <a:srcRect t="-751" r="-346" b="-986"/>
          <a:stretch>
            <a:fillRect/>
          </a:stretch>
        </p:blipFill>
        <p:spPr bwMode="auto">
          <a:xfrm>
            <a:off x="0" y="3429000"/>
            <a:ext cx="442753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4" descr="IMG_536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2060575"/>
            <a:ext cx="266541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7" descr="DSCF0665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52901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Рисунок 49" descr="IMG_537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43213" y="1557338"/>
            <a:ext cx="29527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Рисунок 4" descr="IMG_5356"/>
          <p:cNvPicPr>
            <a:picLocks noChangeArrowheads="1"/>
          </p:cNvPicPr>
          <p:nvPr/>
        </p:nvPicPr>
        <p:blipFill>
          <a:blip r:embed="rId7"/>
          <a:srcRect t="-531" r="-124" b="-922"/>
          <a:stretch>
            <a:fillRect/>
          </a:stretch>
        </p:blipFill>
        <p:spPr bwMode="auto">
          <a:xfrm>
            <a:off x="4427538" y="4149725"/>
            <a:ext cx="4392612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Рисунок 58" descr="IMG_5359"/>
          <p:cNvPicPr>
            <a:picLocks noChangeArrowheads="1"/>
          </p:cNvPicPr>
          <p:nvPr/>
        </p:nvPicPr>
        <p:blipFill>
          <a:blip r:embed="rId2"/>
          <a:srcRect t="-717" r="-223" b="-1019"/>
          <a:stretch>
            <a:fillRect/>
          </a:stretch>
        </p:blipFill>
        <p:spPr bwMode="auto">
          <a:xfrm>
            <a:off x="4694238" y="3011488"/>
            <a:ext cx="4097337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-10763" y="0"/>
            <a:ext cx="5507734" cy="3024336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6" name="Picture 2" descr="C:\Users\user\Desktop\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452320" y="4931232"/>
            <a:ext cx="1819227" cy="2016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-124397" y="2860868"/>
            <a:ext cx="5272461" cy="3779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429400" y="123944"/>
            <a:ext cx="3535088" cy="2909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IMG_8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91963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908720"/>
            <a:ext cx="4800533" cy="3600400"/>
          </a:xfrm>
          <a:effectLst>
            <a:softEdge rad="112500"/>
          </a:effectLst>
        </p:spPr>
      </p:pic>
      <p:pic>
        <p:nvPicPr>
          <p:cNvPr id="7" name="Рисунок 6" descr="C:\Users\user\Desktop\вопрсм.jpg"/>
          <p:cNvPicPr/>
          <p:nvPr/>
        </p:nvPicPr>
        <p:blipFill>
          <a:blip r:embed="rId4" cstate="print">
            <a:extLst>
              <a:ext uri="{28A0092B-C50C-407E-A947-70E740481C1C}"/>
            </a:extLst>
          </a:blip>
          <a:srcRect r="11071" b="8571"/>
          <a:stretch>
            <a:fillRect/>
          </a:stretch>
        </p:blipFill>
        <p:spPr bwMode="auto">
          <a:xfrm>
            <a:off x="6839744" y="-243408"/>
            <a:ext cx="230425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IMG_83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1008"/>
            <a:ext cx="3960440" cy="2970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4" name="Прямоугольник 8"/>
          <p:cNvSpPr>
            <a:spLocks noChangeArrowheads="1"/>
          </p:cNvSpPr>
          <p:nvPr/>
        </p:nvSpPr>
        <p:spPr bwMode="auto">
          <a:xfrm>
            <a:off x="2124075" y="5084763"/>
            <a:ext cx="77771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Проект 2017 </a:t>
            </a:r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r>
              <a:rPr lang="ru-RU" sz="3600" b="1">
                <a:solidFill>
                  <a:srgbClr val="FF0000"/>
                </a:solidFill>
                <a:latin typeface="Bookman Old Style" pitchFamily="18" charset="0"/>
              </a:rPr>
              <a:t>«Символика школы»</a:t>
            </a:r>
          </a:p>
          <a:p>
            <a:pPr algn="ctr"/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r>
              <a:rPr lang="ru-RU" b="1">
                <a:solidFill>
                  <a:srgbClr val="7030A0"/>
                </a:solidFill>
                <a:latin typeface="Calibri" pitchFamily="34" charset="0"/>
              </a:rPr>
              <a:t>(Создание школьной символики: герба, гимна и флага)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760" y="1556792"/>
            <a:ext cx="4048125" cy="3200400"/>
          </a:xfrm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3016"/>
            <a:ext cx="4008669" cy="3005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8275" y="0"/>
            <a:ext cx="4275726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428999"/>
            <a:ext cx="3923928" cy="3380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491880" cy="2617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704522" cy="3528392"/>
          </a:xfrm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996952"/>
            <a:ext cx="4985720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84984"/>
            <a:ext cx="4499992" cy="3354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0"/>
            <a:ext cx="4355976" cy="3024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r="15923" b="12512"/>
          <a:stretch>
            <a:fillRect/>
          </a:stretch>
        </p:blipFill>
        <p:spPr bwMode="auto">
          <a:xfrm>
            <a:off x="-1" y="0"/>
            <a:ext cx="3677521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t="14752"/>
          <a:stretch>
            <a:fillRect/>
          </a:stretch>
        </p:blipFill>
        <p:spPr bwMode="auto">
          <a:xfrm>
            <a:off x="4463739" y="0"/>
            <a:ext cx="4680261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IMG_2105"/>
          <p:cNvPicPr>
            <a:picLocks noChangeAspect="1" noChangeArrowheads="1"/>
          </p:cNvPicPr>
          <p:nvPr/>
        </p:nvPicPr>
        <p:blipFill>
          <a:blip r:embed="rId4" cstate="print"/>
          <a:srcRect t="5122"/>
          <a:stretch>
            <a:fillRect/>
          </a:stretch>
        </p:blipFill>
        <p:spPr bwMode="auto">
          <a:xfrm>
            <a:off x="3131840" y="1988840"/>
            <a:ext cx="3059113" cy="2667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 t="11200"/>
          <a:stretch>
            <a:fillRect/>
          </a:stretch>
        </p:blipFill>
        <p:spPr bwMode="auto">
          <a:xfrm>
            <a:off x="0" y="3975824"/>
            <a:ext cx="4860032" cy="2600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 t="19232"/>
          <a:stretch>
            <a:fillRect/>
          </a:stretch>
        </p:blipFill>
        <p:spPr bwMode="auto">
          <a:xfrm>
            <a:off x="4860032" y="3990352"/>
            <a:ext cx="4283968" cy="2579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266" name="Picture 2" descr="IMG_23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4987925" cy="410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IMG_21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0"/>
            <a:ext cx="3321050" cy="239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068960"/>
            <a:ext cx="4478337" cy="3368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9" name="Прямоугольник 8"/>
          <p:cNvSpPr>
            <a:spLocks noChangeArrowheads="1"/>
          </p:cNvSpPr>
          <p:nvPr/>
        </p:nvSpPr>
        <p:spPr bwMode="auto">
          <a:xfrm>
            <a:off x="250825" y="5319713"/>
            <a:ext cx="7453313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Проект 2018</a:t>
            </a:r>
            <a:endParaRPr lang="ru-RU">
              <a:latin typeface="Bookman Old Style" pitchFamily="18" charset="0"/>
            </a:endParaRPr>
          </a:p>
          <a:p>
            <a:pPr algn="ctr" eaLnBrk="0" hangingPunct="0"/>
            <a:r>
              <a:rPr lang="ru-RU" sz="2800" b="1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«Символика нашей Родины»</a:t>
            </a:r>
            <a:endParaRPr lang="ru-RU" sz="2800">
              <a:latin typeface="Bookman Old Style" pitchFamily="18" charset="0"/>
            </a:endParaRPr>
          </a:p>
          <a:p>
            <a:pPr algn="ctr" eaLnBrk="0" hangingPunct="0"/>
            <a:r>
              <a:rPr lang="ru-RU" sz="240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(</a:t>
            </a:r>
            <a:r>
              <a:rPr lang="ru-RU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создание информационного стенда символики страны, области, района и школы</a:t>
            </a:r>
            <a:r>
              <a:rPr lang="ru-RU" sz="2400">
                <a:solidFill>
                  <a:srgbClr val="7030A0"/>
                </a:solidFill>
                <a:latin typeface="Bookman Old Style" pitchFamily="18" charset="0"/>
                <a:cs typeface="Times New Roman" pitchFamily="18" charset="0"/>
              </a:rPr>
              <a:t>)</a:t>
            </a:r>
            <a:endParaRPr lang="ru-RU" sz="2800">
              <a:solidFill>
                <a:srgbClr val="7030A0"/>
              </a:solidFill>
              <a:latin typeface="Bookman Old Style" pitchFamily="18" charset="0"/>
            </a:endParaRPr>
          </a:p>
        </p:txBody>
      </p:sp>
      <p:pic>
        <p:nvPicPr>
          <p:cNvPr id="10" name="Рисунок 1"/>
          <p:cNvPicPr>
            <a:picLocks noChangeArrowheads="1"/>
          </p:cNvPicPr>
          <p:nvPr/>
        </p:nvPicPr>
        <p:blipFill>
          <a:blip r:embed="rId5" cstate="print"/>
          <a:srcRect t="-381" r="-150" b="-581"/>
          <a:stretch>
            <a:fillRect/>
          </a:stretch>
        </p:blipFill>
        <p:spPr bwMode="auto">
          <a:xfrm>
            <a:off x="5284787" y="1556792"/>
            <a:ext cx="3859213" cy="305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IMG_219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5625" y="3933056"/>
            <a:ext cx="3508375" cy="2638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33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Arial</vt:lpstr>
      <vt:lpstr>Bookman Old Style</vt:lpstr>
      <vt:lpstr>Times New Roman</vt:lpstr>
      <vt:lpstr>Тема Office</vt:lpstr>
      <vt:lpstr>Слайд 1</vt:lpstr>
      <vt:lpstr>Слайд 2</vt:lpstr>
      <vt:lpstr>Слайд 3</vt:lpstr>
      <vt:lpstr>      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Альмяково1</dc:creator>
  <cp:lastModifiedBy>ADMIN</cp:lastModifiedBy>
  <cp:revision>6</cp:revision>
  <dcterms:created xsi:type="dcterms:W3CDTF">2019-01-19T13:55:16Z</dcterms:created>
  <dcterms:modified xsi:type="dcterms:W3CDTF">2019-07-21T08:09:44Z</dcterms:modified>
</cp:coreProperties>
</file>