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3" r:id="rId6"/>
    <p:sldId id="257" r:id="rId7"/>
    <p:sldId id="262" r:id="rId8"/>
    <p:sldId id="260" r:id="rId9"/>
    <p:sldId id="261" r:id="rId10"/>
    <p:sldId id="271" r:id="rId11"/>
    <p:sldId id="272" r:id="rId12"/>
    <p:sldId id="273" r:id="rId13"/>
    <p:sldId id="274" r:id="rId14"/>
    <p:sldId id="265" r:id="rId15"/>
    <p:sldId id="275" r:id="rId16"/>
    <p:sldId id="266" r:id="rId17"/>
    <p:sldId id="267" r:id="rId18"/>
    <p:sldId id="268" r:id="rId19"/>
    <p:sldId id="27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8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88F2-6B3D-46D1-A70D-826B24C518F2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12196-B063-4D50-8959-3E1C89A22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858AF-F73E-434D-86CA-221698D731C7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13BBD-361F-4A4C-9418-E615B0843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CD6B6-9D0C-44B9-8246-1E8F8CFF2983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E9CF-D77C-44AE-9EB5-1F67FC07D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AEF65-625D-48A5-B994-A18BA6D02DF3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BFD24-B8BD-413E-94D9-44BF62B88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8441-161A-47FC-AA12-30BB24FC6836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60C80-74FC-4590-ACD1-EE7AA6F64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E1453-98A6-4F4B-9F7A-B70CDD87A5AB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18F75-1474-4E4A-807A-1A99140D6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0A12D-57F8-4EA4-BCEF-5A9046362626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BB0F-6372-46A4-9F5E-8B71529E4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D18B5-6A73-4038-889B-63B3FEBF7957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33C3-11F1-40BC-B987-85C69F8E8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E5BC-4F7D-43B7-8711-E414E541D5E3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D05C9-05B3-4AA4-B58C-217149D91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038DA-4C58-427A-B970-50980582CD09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62F71-2A26-43DB-8657-C85C79943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6926C-653D-4D96-B395-CF9006195DFC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07AF-14FB-4482-B6DD-84438DA3F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39889A-E443-4E77-BFED-D0AB7A0BDF31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9ABD7D-AF29-41BE-9275-68DBE4324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Русский\Pictures\ДЗ\ДЗ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39975" y="-1323975"/>
            <a:ext cx="13887450" cy="967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37063"/>
            <a:ext cx="9144000" cy="27384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Презентация к часу общения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«Нас много, а она одна» в 7 классе.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Подготовила </a:t>
            </a:r>
            <a:r>
              <a:rPr lang="ru-RU" b="1" i="1" dirty="0" err="1" smtClean="0"/>
              <a:t>Хлебенкова</a:t>
            </a:r>
            <a:r>
              <a:rPr lang="ru-RU" b="1" i="1" dirty="0" smtClean="0"/>
              <a:t> Маргарита Петровна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МАОУ </a:t>
            </a:r>
            <a:r>
              <a:rPr lang="ru-RU" b="1" i="1" dirty="0" err="1" smtClean="0"/>
              <a:t>Альмяковская</a:t>
            </a:r>
            <a:r>
              <a:rPr lang="ru-RU" b="1" i="1" dirty="0" smtClean="0"/>
              <a:t> ООШ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2019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908720" y="0"/>
            <a:ext cx="13105456" cy="40934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Международный день Земли</a:t>
            </a:r>
            <a:endParaRPr lang="ru-RU" sz="13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Причина загрязнения – в мире много ненужной упаковки</a:t>
            </a:r>
            <a:endParaRPr lang="ru-RU" dirty="0"/>
          </a:p>
        </p:txBody>
      </p:sp>
      <p:pic>
        <p:nvPicPr>
          <p:cNvPr id="22530" name="Picture 2" descr="F:\Класс\Тематич клас часы\День земли 2019\Screenshot_20190416-21021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47850"/>
            <a:ext cx="4038600" cy="4030663"/>
          </a:xfrm>
        </p:spPr>
      </p:pic>
      <p:pic>
        <p:nvPicPr>
          <p:cNvPr id="22531" name="Picture 3" descr="F:\Класс\Тематич клас часы\День земли 2019\Screenshot_20190416-21022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844675"/>
            <a:ext cx="3551237" cy="4070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Очень много ненужной упаковки</a:t>
            </a:r>
          </a:p>
        </p:txBody>
      </p:sp>
      <p:pic>
        <p:nvPicPr>
          <p:cNvPr id="23554" name="Picture 2" descr="F:\Класс\Тематич клас часы\День земли 2019\Screenshot_20190416-2102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52625"/>
            <a:ext cx="4038600" cy="3821113"/>
          </a:xfrm>
        </p:spPr>
      </p:pic>
      <p:pic>
        <p:nvPicPr>
          <p:cNvPr id="23555" name="Picture 3" descr="F:\Класс\Тематич клас часы\День земли 2019\Screenshot_20190416-21024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989138"/>
            <a:ext cx="384175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Невыносимо много </a:t>
            </a:r>
            <a:br>
              <a:rPr lang="ru-RU" dirty="0" smtClean="0"/>
            </a:br>
            <a:r>
              <a:rPr lang="ru-RU" dirty="0" smtClean="0"/>
              <a:t>ненужной упаковки</a:t>
            </a:r>
            <a:endParaRPr lang="ru-RU" dirty="0"/>
          </a:p>
        </p:txBody>
      </p:sp>
      <p:pic>
        <p:nvPicPr>
          <p:cNvPr id="24578" name="Picture 2" descr="F:\Класс\Тематич клас часы\День земли 2019\Screenshot_20190416-21030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349500"/>
            <a:ext cx="4038600" cy="2944813"/>
          </a:xfrm>
        </p:spPr>
      </p:pic>
      <p:pic>
        <p:nvPicPr>
          <p:cNvPr id="24579" name="Picture 3" descr="F:\Класс\Тематич клас часы\День земли 2019\Screenshot_20190416-21031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2370138"/>
            <a:ext cx="3024187" cy="3000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Катастрофически много </a:t>
            </a:r>
            <a:br>
              <a:rPr lang="ru-RU" dirty="0" smtClean="0"/>
            </a:br>
            <a:r>
              <a:rPr lang="ru-RU" dirty="0" smtClean="0"/>
              <a:t>ненужной упаковки</a:t>
            </a:r>
            <a:endParaRPr lang="ru-RU" dirty="0"/>
          </a:p>
        </p:txBody>
      </p:sp>
      <p:pic>
        <p:nvPicPr>
          <p:cNvPr id="25602" name="Picture 2" descr="F:\Класс\Тематич клас часы\День земли 2019\Screenshot_20190416-210318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773238"/>
            <a:ext cx="6518275" cy="4751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C:\Users\Русский\Pictures\ДЗ\ДЗ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71725" y="-1409700"/>
            <a:ext cx="13887450" cy="967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Сотни тон мусора сбрасывают в воды  Мирового океана</a:t>
            </a:r>
            <a:endParaRPr lang="ru-RU" dirty="0"/>
          </a:p>
        </p:txBody>
      </p:sp>
      <p:pic>
        <p:nvPicPr>
          <p:cNvPr id="26627" name="Picture 2" descr="C:\Users\Русский\Pictures\ДЗ\ДЗ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700213"/>
            <a:ext cx="4173538" cy="3130550"/>
          </a:xfrm>
        </p:spPr>
      </p:pic>
      <p:pic>
        <p:nvPicPr>
          <p:cNvPr id="26628" name="Picture 3" descr="C:\Users\Русский\Pictures\ДЗ\ДЗ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00563" y="1628775"/>
            <a:ext cx="4038600" cy="3230563"/>
          </a:xfrm>
        </p:spPr>
      </p:pic>
      <p:pic>
        <p:nvPicPr>
          <p:cNvPr id="26629" name="Picture 2" descr="F:\Класс\Тематич клас часы\День земли 2019\Screenshot_20190416-20545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5084763"/>
            <a:ext cx="37719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Появляются новые способы решения проблемы</a:t>
            </a:r>
            <a:endParaRPr lang="ru-RU" dirty="0"/>
          </a:p>
        </p:txBody>
      </p:sp>
      <p:pic>
        <p:nvPicPr>
          <p:cNvPr id="27650" name="Picture 2" descr="F:\Класс\Тематич клас часы\День земли 2019\Screenshot_20190416-21182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628775"/>
            <a:ext cx="3744912" cy="4922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C:\Users\Русский\Pictures\ДЗ\ДЗ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71725" y="-1409700"/>
            <a:ext cx="13887450" cy="967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«Фантазёры» предлагают вторичное использование пластика: игрушки</a:t>
            </a:r>
            <a:endParaRPr lang="ru-RU" dirty="0"/>
          </a:p>
        </p:txBody>
      </p:sp>
      <p:pic>
        <p:nvPicPr>
          <p:cNvPr id="28675" name="Picture 2" descr="C:\Users\Русский\Pictures\ДЗ\ДЗ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12482" r="12633" b="12277"/>
          <a:stretch>
            <a:fillRect/>
          </a:stretch>
        </p:blipFill>
        <p:spPr>
          <a:xfrm>
            <a:off x="323850" y="2060575"/>
            <a:ext cx="3600450" cy="3514725"/>
          </a:xfrm>
        </p:spPr>
      </p:pic>
      <p:pic>
        <p:nvPicPr>
          <p:cNvPr id="28676" name="Picture 3" descr="C:\Users\Русский\Pictures\ДЗ\ДЗ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l="20309"/>
          <a:stretch>
            <a:fillRect/>
          </a:stretch>
        </p:blipFill>
        <p:spPr>
          <a:xfrm>
            <a:off x="3995738" y="2060575"/>
            <a:ext cx="4951412" cy="3494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C:\Users\Русский\Pictures\ДЗ\ДЗ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71725" y="-1409700"/>
            <a:ext cx="13887450" cy="967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«Фантазёры» предлагают вторичное использование пластика: </a:t>
            </a:r>
            <a:br>
              <a:rPr lang="ru-RU" dirty="0" smtClean="0"/>
            </a:br>
            <a:r>
              <a:rPr lang="ru-RU" dirty="0" smtClean="0"/>
              <a:t>цветочные горшки</a:t>
            </a:r>
            <a:endParaRPr lang="ru-RU" dirty="0"/>
          </a:p>
        </p:txBody>
      </p:sp>
      <p:pic>
        <p:nvPicPr>
          <p:cNvPr id="29699" name="Picture 2" descr="C:\Users\Русский\Pictures\ДЗ\ДЗ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060575"/>
            <a:ext cx="4564063" cy="3024188"/>
          </a:xfrm>
        </p:spPr>
      </p:pic>
      <p:pic>
        <p:nvPicPr>
          <p:cNvPr id="29700" name="Picture 3" descr="C:\Users\Русский\Pictures\ДЗ\ДЗ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8350" y="2060575"/>
            <a:ext cx="4314825" cy="3062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Русский\Pictures\ДЗ\ДЗ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71725" y="-1409700"/>
            <a:ext cx="13887450" cy="967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20725"/>
          </a:xfrm>
        </p:spPr>
        <p:txBody>
          <a:bodyPr>
            <a:normAutofit/>
          </a:bodyPr>
          <a:lstStyle/>
          <a:p>
            <a:r>
              <a:rPr lang="ru-RU" sz="4000" smtClean="0"/>
              <a:t>«Фантазёры» и </a:t>
            </a:r>
            <a:r>
              <a:rPr lang="ru-RU" sz="4000" smtClean="0">
                <a:latin typeface="Arial" charset="0"/>
              </a:rPr>
              <a:t>Международный д</a:t>
            </a:r>
            <a:r>
              <a:rPr lang="ru-RU" sz="4000" smtClean="0"/>
              <a:t>ень Земли</a:t>
            </a:r>
          </a:p>
        </p:txBody>
      </p:sp>
      <p:pic>
        <p:nvPicPr>
          <p:cNvPr id="30723" name="Picture 2" descr="F:\Класс\Фото Фантазёры\Весна - лето 2019\IMG_10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52513"/>
            <a:ext cx="4248150" cy="2822575"/>
          </a:xfrm>
        </p:spPr>
      </p:pic>
      <p:pic>
        <p:nvPicPr>
          <p:cNvPr id="30724" name="Picture 3" descr="F:\Класс\Фото Фантазёры\Весна - лето 2019\IMG_10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211638" y="981075"/>
            <a:ext cx="4637087" cy="2808288"/>
          </a:xfrm>
        </p:spPr>
      </p:pic>
      <p:sp>
        <p:nvSpPr>
          <p:cNvPr id="30725" name="TextBox 7"/>
          <p:cNvSpPr txBox="1">
            <a:spLocks noChangeArrowheads="1"/>
          </p:cNvSpPr>
          <p:nvPr/>
        </p:nvSpPr>
        <p:spPr bwMode="auto">
          <a:xfrm rot="10800000" flipV="1">
            <a:off x="0" y="4006850"/>
            <a:ext cx="4572000" cy="2554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	</a:t>
            </a:r>
            <a:r>
              <a:rPr lang="ru-RU" sz="2000">
                <a:latin typeface="Calibri" pitchFamily="34" charset="0"/>
              </a:rPr>
              <a:t>Мы принесли пластиковые бутылки, ножницы, изоленту. Вырезали стаканчики, декоративно оформили их, «превратив»  в  мышку, лягушку, попугая и других животных, заполнили землёй и посадили семена цветов. Теперь пластик будет приносить нам пользу, а не вред.</a:t>
            </a:r>
          </a:p>
        </p:txBody>
      </p:sp>
      <p:pic>
        <p:nvPicPr>
          <p:cNvPr id="30726" name="Picture 2" descr="F:\Класс\Фото Фантазёры\Весна - лето 2019\IMG_10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89363"/>
            <a:ext cx="414020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Русский\Pictures\Ка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Русский\Pictures\ДЗ\ДЗ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Русский\Pictures\ДЗ\ДЗ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71725" y="-1409700"/>
            <a:ext cx="13887450" cy="967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C:\Users\Русский\Pictures\ДЗ\ДЗ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81075"/>
            <a:ext cx="8459788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Русский\Pictures\ДЗ\ДЗ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71725" y="-1409700"/>
            <a:ext cx="13887450" cy="967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Русский\Pictures\ДЗ\ДЗ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809625"/>
            <a:ext cx="83058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Users\Русский\Pictures\ДЗ\ДЗ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71725" y="-1409700"/>
            <a:ext cx="13887450" cy="967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Users\Русский\Pictures\ДЗ\ДЗ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1333500"/>
            <a:ext cx="84201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Русский\Pictures\ДЗ\ДЗ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71725" y="-1409700"/>
            <a:ext cx="13887450" cy="967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C:\Users\Русский\Pictures\ДЗ\ДЗ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052513"/>
            <a:ext cx="83391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C:\Users\Русский\Pictures\ДЗ\ДЗ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71725" y="-1409700"/>
            <a:ext cx="13887450" cy="967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 descr="C:\Users\Русский\Pictures\ДЗ\ДЗ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268413"/>
            <a:ext cx="81422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Русский\Pictures\ДЗ\ДЗ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71725" y="-1409700"/>
            <a:ext cx="13887450" cy="967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Русский\Pictures\ДЗ\ДЗ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Users\Русский\Pictures\ДЗ\ДЗ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71725" y="-1409700"/>
            <a:ext cx="13887450" cy="967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Users\Русский\Pictures\ДЗ\ДЗ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3" y="904875"/>
            <a:ext cx="83724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104</Words>
  <Application>Microsoft Office PowerPoint</Application>
  <PresentationFormat>Экран (4:3)</PresentationFormat>
  <Paragraphs>15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Причина загрязнения – в мире много ненужной упаковки</vt:lpstr>
      <vt:lpstr>Очень много ненужной упаковки</vt:lpstr>
      <vt:lpstr>Невыносимо много  ненужной упаковки</vt:lpstr>
      <vt:lpstr>Катастрофически много  ненужной упаковки</vt:lpstr>
      <vt:lpstr>Сотни тон мусора сбрасывают в воды  Мирового океана</vt:lpstr>
      <vt:lpstr>Появляются новые способы решения проблемы</vt:lpstr>
      <vt:lpstr>«Фантазёры» предлагают вторичное использование пластика: игрушки</vt:lpstr>
      <vt:lpstr>«Фантазёры» предлагают вторичное использование пластика:  цветочные горшки</vt:lpstr>
      <vt:lpstr>«Фантазёры» и Международный день Земли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Русский</dc:creator>
  <cp:lastModifiedBy>OEM</cp:lastModifiedBy>
  <cp:revision>50</cp:revision>
  <dcterms:created xsi:type="dcterms:W3CDTF">2019-04-01T07:24:39Z</dcterms:created>
  <dcterms:modified xsi:type="dcterms:W3CDTF">2019-04-23T09:14:11Z</dcterms:modified>
</cp:coreProperties>
</file>