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6DAC4-7659-497E-B5B4-A094F10ED563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6BA6C-8DCE-4ADF-99DD-F61AB25FC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BE29D-742E-4DF7-8E76-BB05FA2E3C04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42F82-A3F1-446F-93E6-995DBE6B6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E8651-BC7D-4A16-8729-BD755346FC69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1D747-7B64-4740-8339-2F5DF07144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1505B-2878-4813-8BBE-A7D5DBCC8831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D5D84-E5CF-47B4-9BA0-88515D4911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93D6B-3B58-4A53-8908-DE8CBDFA656A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65092-B122-454E-A41E-4E24D076D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98B46-1C76-4D44-BEDD-2751DD44EA23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4A4C6-D149-4D28-903C-7125718B5D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2F927-7C1F-4BD8-8394-3E4734174AB7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F7F4C-82F5-45A7-84E8-585767B63B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25EB4-A3D6-4306-9252-AB3C1012C690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824A6-3245-4FE7-886A-8AF6BBA55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B53A4-6AB4-4731-A77E-CBCF2DF2B111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8BB28-E245-4F90-A8EF-F53DBD33E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C5A86-71B1-47D2-B9E0-F8903F44DA89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D6D2A-C2B4-449D-87F8-A218770AB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596C3-4B73-4B8F-B6B9-105AB965E56E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0C455-6F99-4B07-8FC6-1C92E287E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40144A-1DAA-40B8-9B7D-312A43EEFA63}" type="datetimeFigureOut">
              <a:rPr lang="ru-RU"/>
              <a:pPr>
                <a:defRPr/>
              </a:pPr>
              <a:t>21.07.2019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BA5FAD-3561-47C1-B400-7796574E43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«Осенний пейзаж»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Медведева Юлия Сергеевна,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учитель литературы</a:t>
            </a:r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1403350" y="476250"/>
            <a:ext cx="6048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МАОУ Альмяковская ООШ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Э. Панов «Осенний натюрморт»</a:t>
            </a:r>
            <a:endParaRPr lang="ru-RU" dirty="0"/>
          </a:p>
        </p:txBody>
      </p:sp>
      <p:pic>
        <p:nvPicPr>
          <p:cNvPr id="22530" name="Picture 2" descr="C:\Users\tiher2\Desktop\Э ПАНОВ ОСЕННИЙ НАТЮРМОРТ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908050"/>
            <a:ext cx="7272337" cy="5832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Н. Нестеренко «Осенний листья»</a:t>
            </a:r>
            <a:endParaRPr lang="ru-RU" dirty="0"/>
          </a:p>
        </p:txBody>
      </p:sp>
      <p:pic>
        <p:nvPicPr>
          <p:cNvPr id="23554" name="Picture 2" descr="C:\Users\tiher2\Desktop\В НЕСИЕРЕНКО ОСЕННИЕ ЛИСТЬ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765175"/>
            <a:ext cx="7272337" cy="5915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И. Левитан «Золотая Осень»</a:t>
            </a:r>
            <a:endParaRPr lang="ru-RU" dirty="0"/>
          </a:p>
        </p:txBody>
      </p:sp>
      <p:pic>
        <p:nvPicPr>
          <p:cNvPr id="24578" name="Picture 2" descr="C:\Users\tiher2\Desktop\ЛЕВИТА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908050"/>
            <a:ext cx="8709025" cy="5589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18487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Е. Волков «Октябрь»</a:t>
            </a: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AutoShape 2" descr="http://ic.pics.livejournal.com/anchiktigra/18346223/4160471/4160471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4340" name="Picture 3" descr="C:\Users\tiher2\Desktop\е. волклв октябр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92150"/>
            <a:ext cx="8461375" cy="595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Е. Черняков «Осенний пейзаж»</a:t>
            </a:r>
            <a:endParaRPr lang="ru-RU" dirty="0"/>
          </a:p>
        </p:txBody>
      </p:sp>
      <p:pic>
        <p:nvPicPr>
          <p:cNvPr id="15362" name="Picture 2" descr="C:\Users\tiher2\Desktop\в чернаков осенний пейзаж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5100" y="692150"/>
            <a:ext cx="8361363" cy="5965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В. Щербаков «После дождя»</a:t>
            </a:r>
            <a:endParaRPr lang="ru-RU" dirty="0"/>
          </a:p>
        </p:txBody>
      </p:sp>
      <p:pic>
        <p:nvPicPr>
          <p:cNvPr id="16386" name="Picture 2" descr="C:\Users\tiher2\Desktop\о щербаков после дожд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5100" y="836613"/>
            <a:ext cx="8655050" cy="5943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А. </a:t>
            </a:r>
            <a:r>
              <a:rPr lang="ru-RU" dirty="0" err="1" smtClean="0"/>
              <a:t>Косликс</a:t>
            </a:r>
            <a:r>
              <a:rPr lang="ru-RU" dirty="0" smtClean="0"/>
              <a:t> «Осенний лес»</a:t>
            </a:r>
            <a:endParaRPr lang="ru-RU" dirty="0"/>
          </a:p>
        </p:txBody>
      </p:sp>
      <p:pic>
        <p:nvPicPr>
          <p:cNvPr id="17410" name="Picture 2" descr="C:\Users\tiher2\Desktop\А. Косликс. Осенний лес.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765175"/>
            <a:ext cx="7058025" cy="5903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6346825" cy="417512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/>
              <a:t>И. Левитан «В лесу»</a:t>
            </a:r>
            <a:endParaRPr lang="ru-RU" dirty="0"/>
          </a:p>
        </p:txBody>
      </p:sp>
      <p:pic>
        <p:nvPicPr>
          <p:cNvPr id="18434" name="Picture 2" descr="C:\Users\tiher2\Desktop\Левитан Исаак Ильич. В лесу осенью. 18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574675"/>
            <a:ext cx="4752975" cy="6283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В. Поленов «Золотая осень»</a:t>
            </a:r>
            <a:endParaRPr lang="ru-RU" dirty="0"/>
          </a:p>
        </p:txBody>
      </p:sp>
      <p:pic>
        <p:nvPicPr>
          <p:cNvPr id="19458" name="Picture 2" descr="C:\Users\tiher2\Desktop\Поленов Василий Дмитриевич. Золотая осень. 189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836613"/>
            <a:ext cx="8821737" cy="54006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И.Шишкин «Осень</a:t>
            </a:r>
            <a:endParaRPr lang="ru-RU" dirty="0"/>
          </a:p>
        </p:txBody>
      </p:sp>
      <p:pic>
        <p:nvPicPr>
          <p:cNvPr id="20482" name="Picture 3" descr="C:\Users\tiher2\Desktop\Шишкин Иван Иванович. Осень. 18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765175"/>
            <a:ext cx="4176712" cy="5810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С. Жуковский «Ясная осень. Бабье лето»</a:t>
            </a:r>
            <a:endParaRPr lang="ru-RU" dirty="0"/>
          </a:p>
        </p:txBody>
      </p:sp>
      <p:pic>
        <p:nvPicPr>
          <p:cNvPr id="21506" name="Picture 2" descr="C:\Users\tiher2\Desktop\Жуковский Станислав Юлианович. Ясная осень. Бабье лето.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125538"/>
            <a:ext cx="7200900" cy="54530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53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Calibri</vt:lpstr>
      <vt:lpstr>Arial</vt:lpstr>
      <vt:lpstr>Тема Office</vt:lpstr>
      <vt:lpstr>«Осенний пейзаж»</vt:lpstr>
      <vt:lpstr>Е. Волков «Октябрь»</vt:lpstr>
      <vt:lpstr>Е. Черняков «Осенний пейзаж»</vt:lpstr>
      <vt:lpstr>В. Щербаков «После дождя»</vt:lpstr>
      <vt:lpstr>А. Косликс «Осенний лес»</vt:lpstr>
      <vt:lpstr>И. Левитан «В лесу»</vt:lpstr>
      <vt:lpstr>В. Поленов «Золотая осень»</vt:lpstr>
      <vt:lpstr>И.Шишкин «Осень</vt:lpstr>
      <vt:lpstr>С. Жуковский «Ясная осень. Бабье лето»</vt:lpstr>
      <vt:lpstr>Э. Панов «Осенний натюрморт»</vt:lpstr>
      <vt:lpstr>Н. Нестеренко «Осенний листья»</vt:lpstr>
      <vt:lpstr>И. Левитан «Золотая Осень»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tiher2</dc:creator>
  <cp:lastModifiedBy>ADMIN</cp:lastModifiedBy>
  <cp:revision>4</cp:revision>
  <dcterms:created xsi:type="dcterms:W3CDTF">2017-09-25T07:47:24Z</dcterms:created>
  <dcterms:modified xsi:type="dcterms:W3CDTF">2019-07-21T08:04:02Z</dcterms:modified>
</cp:coreProperties>
</file>